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2" r:id="rId3"/>
    <p:sldId id="264" r:id="rId4"/>
    <p:sldId id="265" r:id="rId5"/>
    <p:sldId id="266" r:id="rId6"/>
    <p:sldId id="263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71B9"/>
    <a:srgbClr val="D9986D"/>
    <a:srgbClr val="1E4A99"/>
    <a:srgbClr val="C39627"/>
    <a:srgbClr val="B4632D"/>
    <a:srgbClr val="149ED9"/>
    <a:srgbClr val="93B67B"/>
    <a:srgbClr val="0D2339"/>
    <a:srgbClr val="120C1C"/>
    <a:srgbClr val="06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86" autoAdjust="0"/>
    <p:restoredTop sz="93855" autoAdjust="0"/>
  </p:normalViewPr>
  <p:slideViewPr>
    <p:cSldViewPr snapToGrid="0">
      <p:cViewPr>
        <p:scale>
          <a:sx n="100" d="100"/>
          <a:sy n="100" d="100"/>
        </p:scale>
        <p:origin x="600" y="7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2.png>
</file>

<file path=ppt/media/image3.jpg>
</file>

<file path=ppt/media/image4.png>
</file>

<file path=ppt/media/image5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409FA6-377E-48FD-ACED-C86E5B9ED2C4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D9D00-E96C-45D4-9510-A823C8A41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3861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FD9D00-E96C-45D4-9510-A823C8A41F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527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FD9D00-E96C-45D4-9510-A823C8A41F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4107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FD9D00-E96C-45D4-9510-A823C8A41F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6276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5AE0145-D4D8-424A-A9C7-0A1792900E7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3239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0BB584-9C1C-49F5-8D0A-FC80963C2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CABB28-21E9-4B99-A4DE-A3BB92C07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EF1613E-B03B-4B51-9698-AEE44E4A45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6C43A27-7878-4FC1-BD36-5599A38C1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91890-D0EF-46E0-9411-19FB07A4E428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B56C5E8-F4CA-4D56-8E9D-BAF9DB407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CCE4AB9-CFB1-4B90-8F00-301B91C3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8ACBA-4FFB-4085-A820-694B1AC41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050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693997-1DA3-43FF-AD26-7CBC906AA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6303D2C-FEEC-4666-B87A-244863C8EA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0B0E9EE-54C4-4F52-BF09-70ED88ED51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4811E7-D913-4273-BE02-509EADF4E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91890-D0EF-46E0-9411-19FB07A4E428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6B6E5F-A8A2-49B9-8AB0-A0B6D69D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7899FD-B5BB-4925-9343-90EBF652B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8ACBA-4FFB-4085-A820-694B1AC41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7889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1A3C38-C92A-4647-9215-9D496D821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063EA0-D899-4FA2-AD34-93D45E4816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D0EBDC-D56D-41E1-9969-78DB21970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91890-D0EF-46E0-9411-19FB07A4E428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8BCC4C-E684-401F-BF63-0000D6418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A640B3-D22B-4C7D-AC8E-E120090C3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8ACBA-4FFB-4085-A820-694B1AC41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06959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9524E1B-C0F8-4DA3-B170-63562E4196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80783A6-7F77-4DFA-81C2-03DACF9BC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075080-9213-4C40-9410-D6676F660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91890-D0EF-46E0-9411-19FB07A4E428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FB3EDC-F9D6-4E17-9281-153E68CB6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FBB96E-9FF6-4D81-B899-BE46318CD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8ACBA-4FFB-4085-A820-694B1AC41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953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6F8318C-FABF-4F1A-9966-08C73EC60F0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8F0DF913-6AD1-49CC-AF02-05CBBE807AB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42627" y="2324747"/>
            <a:ext cx="1906745" cy="1920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5806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6F8318C-FABF-4F1A-9966-08C73EC60F0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8F0DF913-6AD1-49CC-AF02-05CBBE807AB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03730" y="94268"/>
            <a:ext cx="1135455" cy="1143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817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2B33200-6681-4F73-9ACC-69E51F284DE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2">
                  <a:alpha val="22000"/>
                </a:schemeClr>
              </a:gs>
              <a:gs pos="80000">
                <a:schemeClr val="tx1">
                  <a:alpha val="59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E489D0C-5611-414E-A8A0-25B64F91708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 trans="13000"/>
                    </a14:imgEffect>
                    <a14:imgEffect>
                      <a14:colorTemperature colorTemp="11200"/>
                    </a14:imgEffect>
                    <a14:imgEffect>
                      <a14:saturation sat="347000"/>
                    </a14:imgEffect>
                    <a14:imgEffect>
                      <a14:brightnessContrast bright="16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546" y="340422"/>
            <a:ext cx="969818" cy="96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40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AED46E7E-5C85-45A7-82F3-6C0A4A52123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487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9866AC-CB96-424E-BD6D-5C8609895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54BE27-66DE-4D81-B4D4-084578EF9A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515A99-CA2F-4FD8-B27E-56B6017540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CB6FD3-433F-4EEB-9880-A938C6755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91890-D0EF-46E0-9411-19FB07A4E428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8C1EC09-1ACD-405E-88E7-BA1C2114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455C70-7933-4AC3-8179-D3DC98C84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8ACBA-4FFB-4085-A820-694B1AC41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4222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3C9FCE-C44E-43C1-AE5A-02F695549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9D3893-CF5E-4609-846F-096A67FFE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83E3AED-76EB-4B9D-AB00-F2D78D725F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EFF8E7B-2D97-4E72-B1A8-9A68059107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E5D5BF-5EEF-4BCA-B84C-3F84B9027B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5B2B2A6-F7C6-4C0B-BC08-A2D5D5849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91890-D0EF-46E0-9411-19FB07A4E428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AD5DF93-06A8-473C-B217-33C4D9A5B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D7FB324-CDD3-49C3-AB50-8D552CDB0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8ACBA-4FFB-4085-A820-694B1AC41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1511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0E2220-8821-4C8D-BE94-EFA2D4536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EC9EF0-2403-4FD8-AAFE-12CD7F575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91890-D0EF-46E0-9411-19FB07A4E428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5EFDE2-A634-432A-BE32-1E532B261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26CBA1-140C-41CF-BE8D-FB9F72201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8ACBA-4FFB-4085-A820-694B1AC41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511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8C06534-92BF-496C-B7E6-B0A60E397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91890-D0EF-46E0-9411-19FB07A4E428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3D09893-4B4B-4D89-8449-F99635CCF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6C4717-1879-4CBC-932C-5B38F01D1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8ACBA-4FFB-4085-A820-694B1AC41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130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066AB44-E678-48E9-8049-7730A1CD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D32A4F-3D21-4D2E-866F-222E7A779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FF60CD-7EDE-4FA2-A046-2BACAA889E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91890-D0EF-46E0-9411-19FB07A4E428}" type="datetimeFigureOut">
              <a:rPr lang="zh-CN" altLang="en-US" smtClean="0"/>
              <a:t>2018/3/15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451535-7747-48C1-B589-CC026866A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FFF5CE-B037-42B9-8E8E-E5014119D7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8ACBA-4FFB-4085-A820-694B1AC41E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585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6.em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openxmlformats.org/officeDocument/2006/relationships/image" Target="../media/image8.emf"/><Relationship Id="rId9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13.emf"/><Relationship Id="rId7" Type="http://schemas.openxmlformats.org/officeDocument/2006/relationships/image" Target="../media/image16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emf"/><Relationship Id="rId5" Type="http://schemas.openxmlformats.org/officeDocument/2006/relationships/image" Target="../media/image15.emf"/><Relationship Id="rId10" Type="http://schemas.openxmlformats.org/officeDocument/2006/relationships/image" Target="../media/image18.emf"/><Relationship Id="rId4" Type="http://schemas.openxmlformats.org/officeDocument/2006/relationships/image" Target="../media/image14.emf"/><Relationship Id="rId9" Type="http://schemas.openxmlformats.org/officeDocument/2006/relationships/image" Target="../media/image17.emf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6.em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矩形: 圆角 155">
            <a:extLst>
              <a:ext uri="{FF2B5EF4-FFF2-40B4-BE49-F238E27FC236}">
                <a16:creationId xmlns:a16="http://schemas.microsoft.com/office/drawing/2014/main" id="{7F926556-CF13-462A-BE29-AFFA86ACCF59}"/>
              </a:ext>
            </a:extLst>
          </p:cNvPr>
          <p:cNvSpPr/>
          <p:nvPr/>
        </p:nvSpPr>
        <p:spPr>
          <a:xfrm>
            <a:off x="81033" y="949497"/>
            <a:ext cx="9238838" cy="5682330"/>
          </a:xfrm>
          <a:prstGeom prst="roundRect">
            <a:avLst>
              <a:gd name="adj" fmla="val 2118"/>
            </a:avLst>
          </a:prstGeom>
          <a:solidFill>
            <a:schemeClr val="tx1">
              <a:alpha val="52000"/>
            </a:schemeClr>
          </a:solidFill>
          <a:ln>
            <a:noFill/>
          </a:ln>
          <a:effectLst>
            <a:outerShdw dist="50800" dir="5400000" algn="ctr" rotWithShape="0">
              <a:srgbClr val="000000">
                <a:alpha val="0"/>
              </a:srgb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9" name="矩形 148">
            <a:extLst>
              <a:ext uri="{FF2B5EF4-FFF2-40B4-BE49-F238E27FC236}">
                <a16:creationId xmlns:a16="http://schemas.microsoft.com/office/drawing/2014/main" id="{553284C6-9EF2-4F07-90C3-C3C7B9489F6A}"/>
              </a:ext>
            </a:extLst>
          </p:cNvPr>
          <p:cNvSpPr/>
          <p:nvPr/>
        </p:nvSpPr>
        <p:spPr>
          <a:xfrm>
            <a:off x="1455650" y="1428749"/>
            <a:ext cx="6256368" cy="5335239"/>
          </a:xfrm>
          <a:prstGeom prst="rect">
            <a:avLst/>
          </a:prstGeom>
          <a:gradFill>
            <a:gsLst>
              <a:gs pos="0">
                <a:schemeClr val="accent2">
                  <a:lumMod val="8000"/>
                  <a:lumOff val="92000"/>
                  <a:alpha val="64000"/>
                </a:schemeClr>
              </a:gs>
              <a:gs pos="0">
                <a:srgbClr val="7030A0">
                  <a:alpha val="13000"/>
                </a:srgbClr>
              </a:gs>
            </a:gsLst>
            <a:lin ang="5400000" scaled="1"/>
          </a:gra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>
            <a:extLst>
              <a:ext uri="{FF2B5EF4-FFF2-40B4-BE49-F238E27FC236}">
                <a16:creationId xmlns:a16="http://schemas.microsoft.com/office/drawing/2014/main" id="{C6992EE3-985A-4C42-90E0-B1B10372ADA5}"/>
              </a:ext>
            </a:extLst>
          </p:cNvPr>
          <p:cNvSpPr/>
          <p:nvPr/>
        </p:nvSpPr>
        <p:spPr>
          <a:xfrm>
            <a:off x="4921991" y="4180243"/>
            <a:ext cx="1857170" cy="508000"/>
          </a:xfrm>
          <a:prstGeom prst="rect">
            <a:avLst/>
          </a:prstGeom>
          <a:solidFill>
            <a:srgbClr val="C00000">
              <a:alpha val="15000"/>
            </a:srgb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0FF6AD8B-349F-4B5C-8713-94D3EAA12930}"/>
              </a:ext>
            </a:extLst>
          </p:cNvPr>
          <p:cNvSpPr/>
          <p:nvPr/>
        </p:nvSpPr>
        <p:spPr>
          <a:xfrm>
            <a:off x="9362421" y="3125297"/>
            <a:ext cx="2824813" cy="3381792"/>
          </a:xfrm>
          <a:prstGeom prst="roundRect">
            <a:avLst>
              <a:gd name="adj" fmla="val 2118"/>
            </a:avLst>
          </a:prstGeom>
          <a:solidFill>
            <a:srgbClr val="00B0F0">
              <a:alpha val="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3B65A79-E452-496F-9E2A-EE5F1FC2C6B4}"/>
              </a:ext>
            </a:extLst>
          </p:cNvPr>
          <p:cNvSpPr txBox="1"/>
          <p:nvPr/>
        </p:nvSpPr>
        <p:spPr>
          <a:xfrm>
            <a:off x="3654446" y="232542"/>
            <a:ext cx="47023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gradFill flip="none" rotWithShape="1">
                  <a:gsLst>
                    <a:gs pos="69000">
                      <a:srgbClr val="1850A3">
                        <a:lumMod val="65000"/>
                        <a:lumOff val="35000"/>
                      </a:srgbClr>
                    </a:gs>
                    <a:gs pos="0">
                      <a:srgbClr val="149ED9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Segment Routing-LAB</a:t>
            </a:r>
          </a:p>
          <a:p>
            <a:pPr algn="ctr"/>
            <a:r>
              <a:rPr lang="en-US" altLang="zh-CN" sz="1600" dirty="0">
                <a:gradFill flip="none" rotWithShape="1">
                  <a:gsLst>
                    <a:gs pos="69000">
                      <a:srgbClr val="1850A3">
                        <a:lumMod val="65000"/>
                        <a:lumOff val="35000"/>
                      </a:srgbClr>
                    </a:gs>
                    <a:gs pos="0">
                      <a:srgbClr val="149ED9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Coexist LDP Mapping server</a:t>
            </a:r>
            <a:endParaRPr lang="zh-CN" altLang="en-US" sz="1600" dirty="0">
              <a:gradFill flip="none" rotWithShape="1">
                <a:gsLst>
                  <a:gs pos="69000">
                    <a:srgbClr val="1850A3">
                      <a:lumMod val="65000"/>
                      <a:lumOff val="35000"/>
                    </a:srgbClr>
                  </a:gs>
                  <a:gs pos="0">
                    <a:srgbClr val="149ED9"/>
                  </a:gs>
                </a:gsLst>
                <a:lin ang="0" scaled="1"/>
                <a:tileRect/>
              </a:gradFill>
              <a:latin typeface="Arial" panose="020B0604020202020204" pitchFamily="34" charset="0"/>
              <a:ea typeface="DotumChe" panose="020B0609000101010101" pitchFamily="49" charset="-127"/>
              <a:cs typeface="Arial" panose="020B0604020202020204" pitchFamily="34" charset="0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54407A81-32F9-4607-87FD-DDBC6CFFAD64}"/>
              </a:ext>
            </a:extLst>
          </p:cNvPr>
          <p:cNvSpPr txBox="1"/>
          <p:nvPr/>
        </p:nvSpPr>
        <p:spPr>
          <a:xfrm>
            <a:off x="9389781" y="2132450"/>
            <a:ext cx="2823209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Subnets Assign 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ADJ:169.254/16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SP Loopback 0:100.64/16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ODL 150.1.255.253/16</a:t>
            </a:r>
          </a:p>
          <a:p>
            <a:r>
              <a:rPr lang="en-US" altLang="zh-CN" sz="16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Device Role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XE-P4</a:t>
            </a: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/XR-P6: BGP-RR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XR-P2: LDP ONLY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XR-P1/XR-PE1</a:t>
            </a:r>
          </a:p>
          <a:p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-&gt;SR MAPPING SERVER</a:t>
            </a:r>
          </a:p>
          <a:p>
            <a:r>
              <a:rPr lang="en-US" altLang="zh-CN" sz="16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ISIS Settings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XR-PE1   net 49.0001.0000.0011.00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XE-PE2   </a:t>
            </a: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net 49.0001.0000.0022.00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XR-P1     net 49.0001.0000.0001.00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XR-P2     net 49.0001.0000.0002.00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XR-P3     net 49.0001.0000.0003.00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XE-P4     </a:t>
            </a: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net 49.0001.0000.0044.00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XR-P5     net 49.0001.0000.0005.00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XR-P6     net 49.0001.0000.0006.00</a:t>
            </a:r>
          </a:p>
          <a:p>
            <a:r>
              <a:rPr lang="en-US" altLang="zh-CN" sz="16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BGP Settings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CE-A AS 65511 VRF-Aware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0">
                      <a:srgbClr val="00B0F0"/>
                    </a:gs>
                    <a:gs pos="0">
                      <a:srgbClr val="00B0F0">
                        <a:lumMod val="38000"/>
                        <a:lumOff val="62000"/>
                      </a:srgb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CE-B AS 65522 VRF-Aware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endParaRPr lang="zh-CN" altLang="en-US" sz="1200" dirty="0">
              <a:gradFill>
                <a:gsLst>
                  <a:gs pos="0">
                    <a:srgbClr val="00B0F0"/>
                  </a:gs>
                  <a:gs pos="0">
                    <a:srgbClr val="00B0F0">
                      <a:lumMod val="38000"/>
                      <a:lumOff val="62000"/>
                    </a:srgbClr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E7C1E7F-6188-413B-8CF4-A98DFB9F2AD7}"/>
              </a:ext>
            </a:extLst>
          </p:cNvPr>
          <p:cNvCxnSpPr>
            <a:cxnSpLocks/>
            <a:stCxn id="74" idx="3"/>
            <a:endCxn id="5" idx="1"/>
          </p:cNvCxnSpPr>
          <p:nvPr/>
        </p:nvCxnSpPr>
        <p:spPr>
          <a:xfrm>
            <a:off x="5141158" y="2575948"/>
            <a:ext cx="1434045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A7FB32F7-759B-43EA-84E4-DC50FD83C61C}"/>
              </a:ext>
            </a:extLst>
          </p:cNvPr>
          <p:cNvCxnSpPr>
            <a:cxnSpLocks/>
            <a:stCxn id="13" idx="3"/>
            <a:endCxn id="74" idx="1"/>
          </p:cNvCxnSpPr>
          <p:nvPr/>
        </p:nvCxnSpPr>
        <p:spPr>
          <a:xfrm>
            <a:off x="2872130" y="2565930"/>
            <a:ext cx="1467530" cy="10018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1A32C95D-FC51-4929-9390-9D086DC0D991}"/>
              </a:ext>
            </a:extLst>
          </p:cNvPr>
          <p:cNvCxnSpPr>
            <a:cxnSpLocks/>
            <a:stCxn id="13" idx="2"/>
            <a:endCxn id="11" idx="0"/>
          </p:cNvCxnSpPr>
          <p:nvPr/>
        </p:nvCxnSpPr>
        <p:spPr>
          <a:xfrm>
            <a:off x="2471381" y="2956661"/>
            <a:ext cx="0" cy="1062266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3C26D749-2A0C-447D-A742-6CC2E22EFFA2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>
            <a:off x="2872130" y="4409658"/>
            <a:ext cx="1466028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E9418270-BD71-4DB1-A6A6-1418D79824DB}"/>
              </a:ext>
            </a:extLst>
          </p:cNvPr>
          <p:cNvCxnSpPr>
            <a:cxnSpLocks/>
            <a:stCxn id="10" idx="3"/>
            <a:endCxn id="6" idx="1"/>
          </p:cNvCxnSpPr>
          <p:nvPr/>
        </p:nvCxnSpPr>
        <p:spPr>
          <a:xfrm>
            <a:off x="5139656" y="4409658"/>
            <a:ext cx="1435547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D21CEF50-37B8-41FB-B5F3-A25AA08753A5}"/>
              </a:ext>
            </a:extLst>
          </p:cNvPr>
          <p:cNvCxnSpPr>
            <a:cxnSpLocks/>
            <a:stCxn id="74" idx="2"/>
            <a:endCxn id="10" idx="0"/>
          </p:cNvCxnSpPr>
          <p:nvPr/>
        </p:nvCxnSpPr>
        <p:spPr>
          <a:xfrm flipH="1">
            <a:off x="4738907" y="2976697"/>
            <a:ext cx="1502" cy="104223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BAA4C3CB-F275-4124-8B75-B73E72969C2A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6975952" y="2976697"/>
            <a:ext cx="0" cy="104223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F9103AF1-D432-4BD7-8CD3-5D49DAAB3FD3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1141793" y="2565930"/>
            <a:ext cx="928839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7">
            <a:extLst>
              <a:ext uri="{FF2B5EF4-FFF2-40B4-BE49-F238E27FC236}">
                <a16:creationId xmlns:a16="http://schemas.microsoft.com/office/drawing/2014/main" id="{D51B1A76-9C28-41F6-8DED-881CB3B97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870" y="4156196"/>
            <a:ext cx="506923" cy="506923"/>
          </a:xfrm>
          <a:prstGeom prst="rect">
            <a:avLst/>
          </a:prstGeom>
        </p:spPr>
      </p:pic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3DDF7E42-F729-4D23-99AF-051976697BCF}"/>
              </a:ext>
            </a:extLst>
          </p:cNvPr>
          <p:cNvCxnSpPr>
            <a:cxnSpLocks/>
            <a:stCxn id="48" idx="3"/>
            <a:endCxn id="11" idx="1"/>
          </p:cNvCxnSpPr>
          <p:nvPr/>
        </p:nvCxnSpPr>
        <p:spPr>
          <a:xfrm>
            <a:off x="1141793" y="4409658"/>
            <a:ext cx="928839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6BB29EA3-2CE8-46E1-8EFE-2C2855B1D248}"/>
              </a:ext>
            </a:extLst>
          </p:cNvPr>
          <p:cNvCxnSpPr>
            <a:cxnSpLocks/>
            <a:stCxn id="5" idx="3"/>
            <a:endCxn id="53" idx="1"/>
          </p:cNvCxnSpPr>
          <p:nvPr/>
        </p:nvCxnSpPr>
        <p:spPr>
          <a:xfrm>
            <a:off x="7376701" y="2575948"/>
            <a:ext cx="943863" cy="1412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976762BA-75A0-47C7-8193-59EFE54D7570}"/>
              </a:ext>
            </a:extLst>
          </p:cNvPr>
          <p:cNvCxnSpPr>
            <a:cxnSpLocks/>
            <a:stCxn id="6" idx="3"/>
            <a:endCxn id="54" idx="1"/>
          </p:cNvCxnSpPr>
          <p:nvPr/>
        </p:nvCxnSpPr>
        <p:spPr>
          <a:xfrm>
            <a:off x="7376701" y="4409658"/>
            <a:ext cx="943863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4DBAE2A0-770A-413E-916E-2684DAB316BB}"/>
              </a:ext>
            </a:extLst>
          </p:cNvPr>
          <p:cNvCxnSpPr>
            <a:cxnSpLocks/>
          </p:cNvCxnSpPr>
          <p:nvPr/>
        </p:nvCxnSpPr>
        <p:spPr>
          <a:xfrm>
            <a:off x="2471381" y="2575948"/>
            <a:ext cx="2221433" cy="1860746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B3A1645D-EAEF-45C2-A604-E9629DB2F645}"/>
              </a:ext>
            </a:extLst>
          </p:cNvPr>
          <p:cNvCxnSpPr>
            <a:cxnSpLocks/>
          </p:cNvCxnSpPr>
          <p:nvPr/>
        </p:nvCxnSpPr>
        <p:spPr>
          <a:xfrm flipV="1">
            <a:off x="4726539" y="2565930"/>
            <a:ext cx="2249412" cy="1865756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13">
            <a:extLst>
              <a:ext uri="{FF2B5EF4-FFF2-40B4-BE49-F238E27FC236}">
                <a16:creationId xmlns:a16="http://schemas.microsoft.com/office/drawing/2014/main" id="{ADAFA1CD-058C-467A-9B0D-F4C8D715E4B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575203" y="2175199"/>
            <a:ext cx="801498" cy="801498"/>
          </a:xfrm>
          <a:prstGeom prst="rect">
            <a:avLst/>
          </a:prstGeom>
        </p:spPr>
      </p:pic>
      <p:pic>
        <p:nvPicPr>
          <p:cNvPr id="13" name="Picture 14">
            <a:extLst>
              <a:ext uri="{FF2B5EF4-FFF2-40B4-BE49-F238E27FC236}">
                <a16:creationId xmlns:a16="http://schemas.microsoft.com/office/drawing/2014/main" id="{07F3CFB1-D833-4132-9186-6B7591B2200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070632" y="2175199"/>
            <a:ext cx="801498" cy="781462"/>
          </a:xfrm>
          <a:prstGeom prst="rect">
            <a:avLst/>
          </a:prstGeom>
        </p:spPr>
      </p:pic>
      <p:sp>
        <p:nvSpPr>
          <p:cNvPr id="66" name="文本框 65">
            <a:extLst>
              <a:ext uri="{FF2B5EF4-FFF2-40B4-BE49-F238E27FC236}">
                <a16:creationId xmlns:a16="http://schemas.microsoft.com/office/drawing/2014/main" id="{406BA948-7227-4605-9E87-665AAF5FAA31}"/>
              </a:ext>
            </a:extLst>
          </p:cNvPr>
          <p:cNvSpPr txBox="1"/>
          <p:nvPr/>
        </p:nvSpPr>
        <p:spPr>
          <a:xfrm>
            <a:off x="2064057" y="1862337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XR-P3</a:t>
            </a:r>
            <a:endParaRPr lang="zh-CN" altLang="en-US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9498B77B-73FE-4E0E-A0C6-85FFC04443DE}"/>
              </a:ext>
            </a:extLst>
          </p:cNvPr>
          <p:cNvSpPr txBox="1"/>
          <p:nvPr/>
        </p:nvSpPr>
        <p:spPr>
          <a:xfrm>
            <a:off x="4313149" y="186233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/>
              <a:t>XE-P4</a:t>
            </a:r>
            <a:endParaRPr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1CEB3107-5DF7-47A3-B7B8-D207B924A062}"/>
              </a:ext>
            </a:extLst>
          </p:cNvPr>
          <p:cNvSpPr txBox="1"/>
          <p:nvPr/>
        </p:nvSpPr>
        <p:spPr>
          <a:xfrm>
            <a:off x="6473249" y="186233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/>
              <a:t>XE-PE2</a:t>
            </a:r>
            <a:endParaRPr lang="zh-CN" altLang="en-US" dirty="0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8637AA2D-DDF2-4A19-80D8-BD94E723C3C2}"/>
              </a:ext>
            </a:extLst>
          </p:cNvPr>
          <p:cNvSpPr txBox="1"/>
          <p:nvPr/>
        </p:nvSpPr>
        <p:spPr>
          <a:xfrm>
            <a:off x="1511828" y="4712887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XR-PE1</a:t>
            </a:r>
            <a:endParaRPr lang="zh-CN" altLang="en-US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E918FAF-3032-4CCB-B2DA-C8534A86DADB}"/>
              </a:ext>
            </a:extLst>
          </p:cNvPr>
          <p:cNvSpPr txBox="1"/>
          <p:nvPr/>
        </p:nvSpPr>
        <p:spPr>
          <a:xfrm>
            <a:off x="3892697" y="4703104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XR-P1</a:t>
            </a:r>
            <a:endParaRPr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CC0638CF-CB10-4A50-8748-E583826F848E}"/>
              </a:ext>
            </a:extLst>
          </p:cNvPr>
          <p:cNvSpPr txBox="1"/>
          <p:nvPr/>
        </p:nvSpPr>
        <p:spPr>
          <a:xfrm>
            <a:off x="6544350" y="4750322"/>
            <a:ext cx="86433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solidFill>
                  <a:srgbClr val="C39627"/>
                </a:solidFill>
              </a:rPr>
              <a:t>XR-P2</a:t>
            </a:r>
          </a:p>
          <a:p>
            <a:pPr algn="ctr"/>
            <a:r>
              <a:rPr lang="en-US" altLang="zh-CN" sz="1100" dirty="0">
                <a:solidFill>
                  <a:srgbClr val="C39627"/>
                </a:solidFill>
              </a:rPr>
              <a:t>NON-SR</a:t>
            </a:r>
            <a:endParaRPr lang="zh-CN" altLang="en-US" sz="1100" dirty="0">
              <a:solidFill>
                <a:srgbClr val="C39627"/>
              </a:solidFill>
            </a:endParaRPr>
          </a:p>
        </p:txBody>
      </p:sp>
      <p:pic>
        <p:nvPicPr>
          <p:cNvPr id="74" name="Picture 13">
            <a:extLst>
              <a:ext uri="{FF2B5EF4-FFF2-40B4-BE49-F238E27FC236}">
                <a16:creationId xmlns:a16="http://schemas.microsoft.com/office/drawing/2014/main" id="{DC822E5B-57A9-4AE4-A2BE-F747EB47D25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39660" y="2175199"/>
            <a:ext cx="801498" cy="801498"/>
          </a:xfrm>
          <a:prstGeom prst="rect">
            <a:avLst/>
          </a:prstGeom>
        </p:spPr>
      </p:pic>
      <p:sp>
        <p:nvSpPr>
          <p:cNvPr id="78" name="文本框 77">
            <a:extLst>
              <a:ext uri="{FF2B5EF4-FFF2-40B4-BE49-F238E27FC236}">
                <a16:creationId xmlns:a16="http://schemas.microsoft.com/office/drawing/2014/main" id="{8FE285CC-0731-486D-A0EC-CCAD75B47ED7}"/>
              </a:ext>
            </a:extLst>
          </p:cNvPr>
          <p:cNvSpPr txBox="1"/>
          <p:nvPr/>
        </p:nvSpPr>
        <p:spPr>
          <a:xfrm>
            <a:off x="81032" y="2686440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rgbClr val="93B6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1.1.1.1/32</a:t>
            </a:r>
            <a:endParaRPr lang="zh-CN" altLang="en-US" sz="900" dirty="0">
              <a:solidFill>
                <a:srgbClr val="93B6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0B611005-1E1D-4523-8106-5C5AB2503D4B}"/>
              </a:ext>
            </a:extLst>
          </p:cNvPr>
          <p:cNvSpPr txBox="1"/>
          <p:nvPr/>
        </p:nvSpPr>
        <p:spPr>
          <a:xfrm>
            <a:off x="247542" y="186233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solidFill>
                  <a:srgbClr val="93B67B"/>
                </a:solidFill>
              </a:rPr>
              <a:t>CE-VRF-B</a:t>
            </a:r>
            <a:endParaRPr lang="zh-CN" altLang="en-US" dirty="0">
              <a:solidFill>
                <a:srgbClr val="93B67B"/>
              </a:solidFill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CC58B727-B43B-4C28-A5AA-66E25141F995}"/>
              </a:ext>
            </a:extLst>
          </p:cNvPr>
          <p:cNvSpPr txBox="1"/>
          <p:nvPr/>
        </p:nvSpPr>
        <p:spPr>
          <a:xfrm>
            <a:off x="256884" y="47503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solidFill>
                  <a:srgbClr val="2A71B9"/>
                </a:solidFill>
              </a:rPr>
              <a:t>CE-VRF-A</a:t>
            </a:r>
            <a:endParaRPr lang="zh-CN" altLang="en-US" dirty="0">
              <a:solidFill>
                <a:srgbClr val="2A71B9"/>
              </a:solidFill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86725D34-7470-4E0C-8F41-930BC9E9165B}"/>
              </a:ext>
            </a:extLst>
          </p:cNvPr>
          <p:cNvSpPr txBox="1"/>
          <p:nvPr/>
        </p:nvSpPr>
        <p:spPr>
          <a:xfrm>
            <a:off x="7896409" y="186233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solidFill>
                  <a:srgbClr val="2A71B9"/>
                </a:solidFill>
              </a:rPr>
              <a:t>CE-VRF-A</a:t>
            </a:r>
            <a:endParaRPr lang="zh-CN" altLang="en-US" dirty="0">
              <a:solidFill>
                <a:srgbClr val="2A71B9"/>
              </a:solidFill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5E51FDAC-B715-4B50-8E4E-4883F0A4D0DA}"/>
              </a:ext>
            </a:extLst>
          </p:cNvPr>
          <p:cNvSpPr txBox="1"/>
          <p:nvPr/>
        </p:nvSpPr>
        <p:spPr>
          <a:xfrm>
            <a:off x="7905751" y="47503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93B6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CE-VRF-B</a:t>
            </a:r>
            <a:endParaRPr lang="zh-CN" altLang="en-US" dirty="0">
              <a:solidFill>
                <a:srgbClr val="93B6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92CF9022-029B-4310-86B0-61902BFA6E3E}"/>
              </a:ext>
            </a:extLst>
          </p:cNvPr>
          <p:cNvSpPr txBox="1"/>
          <p:nvPr/>
        </p:nvSpPr>
        <p:spPr>
          <a:xfrm>
            <a:off x="1413123" y="2544531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100.254/24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9F7AD21C-E66A-4DBA-8B10-73FDADA68A3C}"/>
              </a:ext>
            </a:extLst>
          </p:cNvPr>
          <p:cNvSpPr txBox="1"/>
          <p:nvPr/>
        </p:nvSpPr>
        <p:spPr>
          <a:xfrm>
            <a:off x="979581" y="2349632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任意多边形: 形状 96">
            <a:extLst>
              <a:ext uri="{FF2B5EF4-FFF2-40B4-BE49-F238E27FC236}">
                <a16:creationId xmlns:a16="http://schemas.microsoft.com/office/drawing/2014/main" id="{2E3BDDB7-E79A-4860-BE1F-8CA5D6F88CC1}"/>
              </a:ext>
            </a:extLst>
          </p:cNvPr>
          <p:cNvSpPr/>
          <p:nvPr/>
        </p:nvSpPr>
        <p:spPr>
          <a:xfrm rot="15248522">
            <a:off x="528917" y="2563106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93B67B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A03C5782-B412-401F-9221-4D38464167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4870" y="2312468"/>
            <a:ext cx="506923" cy="506923"/>
          </a:xfrm>
          <a:prstGeom prst="rect">
            <a:avLst/>
          </a:prstGeom>
        </p:spPr>
      </p:pic>
      <p:sp>
        <p:nvSpPr>
          <p:cNvPr id="100" name="文本框 99">
            <a:extLst>
              <a:ext uri="{FF2B5EF4-FFF2-40B4-BE49-F238E27FC236}">
                <a16:creationId xmlns:a16="http://schemas.microsoft.com/office/drawing/2014/main" id="{16A7C981-712C-446E-A995-16D791374007}"/>
              </a:ext>
            </a:extLst>
          </p:cNvPr>
          <p:cNvSpPr txBox="1"/>
          <p:nvPr/>
        </p:nvSpPr>
        <p:spPr>
          <a:xfrm>
            <a:off x="2765458" y="2355890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0/0.34 34.3/24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DD549A75-6AC8-4A7F-9FAF-6636C9B85F4A}"/>
              </a:ext>
            </a:extLst>
          </p:cNvPr>
          <p:cNvSpPr txBox="1"/>
          <p:nvPr/>
        </p:nvSpPr>
        <p:spPr>
          <a:xfrm>
            <a:off x="3454820" y="2544531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1.34 34.4/24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886A6B71-0A76-478C-A29C-C190C5D5BAED}"/>
              </a:ext>
            </a:extLst>
          </p:cNvPr>
          <p:cNvSpPr txBox="1"/>
          <p:nvPr/>
        </p:nvSpPr>
        <p:spPr>
          <a:xfrm>
            <a:off x="5027628" y="2544531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1.224 224.4/24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2E99E680-8F75-4381-8B17-86D67E7659D4}"/>
              </a:ext>
            </a:extLst>
          </p:cNvPr>
          <p:cNvSpPr txBox="1"/>
          <p:nvPr/>
        </p:nvSpPr>
        <p:spPr>
          <a:xfrm>
            <a:off x="5606242" y="2355890"/>
            <a:ext cx="10477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1.224 224.2/24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8C8AE703-4337-4DC1-B2F5-456D20602627}"/>
              </a:ext>
            </a:extLst>
          </p:cNvPr>
          <p:cNvSpPr txBox="1"/>
          <p:nvPr/>
        </p:nvSpPr>
        <p:spPr>
          <a:xfrm>
            <a:off x="3898082" y="2944027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1.14 14.4/24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BE2B5801-C319-4B15-BFAD-098B00EDD633}"/>
              </a:ext>
            </a:extLst>
          </p:cNvPr>
          <p:cNvSpPr txBox="1"/>
          <p:nvPr/>
        </p:nvSpPr>
        <p:spPr>
          <a:xfrm>
            <a:off x="4644421" y="3648964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0/0.14 14.1/24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1E5FF29D-68C2-4335-880C-C9DC1B35AFA9}"/>
              </a:ext>
            </a:extLst>
          </p:cNvPr>
          <p:cNvSpPr txBox="1"/>
          <p:nvPr/>
        </p:nvSpPr>
        <p:spPr>
          <a:xfrm>
            <a:off x="2690588" y="2720498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0/0.13 13.3/24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0617A9A3-C642-4A16-887E-3CB13FA23A0A}"/>
              </a:ext>
            </a:extLst>
          </p:cNvPr>
          <p:cNvSpPr txBox="1"/>
          <p:nvPr/>
        </p:nvSpPr>
        <p:spPr>
          <a:xfrm>
            <a:off x="5684273" y="2720498"/>
            <a:ext cx="10433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1.112 112.2/24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49F967BA-85C2-4216-8E83-5FC92D36EBA2}"/>
              </a:ext>
            </a:extLst>
          </p:cNvPr>
          <p:cNvSpPr txBox="1"/>
          <p:nvPr/>
        </p:nvSpPr>
        <p:spPr>
          <a:xfrm>
            <a:off x="5676008" y="4413095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0/0.12 12.2/24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701097D2-B10B-4BD8-9F7F-E5405FBC4EE8}"/>
              </a:ext>
            </a:extLst>
          </p:cNvPr>
          <p:cNvSpPr txBox="1"/>
          <p:nvPr/>
        </p:nvSpPr>
        <p:spPr>
          <a:xfrm>
            <a:off x="3046789" y="3774525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0/0.13 13.1/24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3AC8A6FB-A501-4586-BA37-28F3B0A0BC40}"/>
              </a:ext>
            </a:extLst>
          </p:cNvPr>
          <p:cNvSpPr txBox="1"/>
          <p:nvPr/>
        </p:nvSpPr>
        <p:spPr>
          <a:xfrm>
            <a:off x="6897602" y="2944027"/>
            <a:ext cx="10602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1.222 222.2/24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005E782B-CD46-454A-8478-5A098F623152}"/>
              </a:ext>
            </a:extLst>
          </p:cNvPr>
          <p:cNvSpPr txBox="1"/>
          <p:nvPr/>
        </p:nvSpPr>
        <p:spPr>
          <a:xfrm>
            <a:off x="6870968" y="3769086"/>
            <a:ext cx="11549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0/0.222 222.22/24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C60B6AD5-7F20-410E-84D3-6D71BB902728}"/>
              </a:ext>
            </a:extLst>
          </p:cNvPr>
          <p:cNvSpPr txBox="1"/>
          <p:nvPr/>
        </p:nvSpPr>
        <p:spPr>
          <a:xfrm>
            <a:off x="1484648" y="2944027"/>
            <a:ext cx="10793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0/0.113 113.3/24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DC175999-0CDC-4AE8-9517-C768E12F7FDD}"/>
              </a:ext>
            </a:extLst>
          </p:cNvPr>
          <p:cNvSpPr txBox="1"/>
          <p:nvPr/>
        </p:nvSpPr>
        <p:spPr>
          <a:xfrm>
            <a:off x="1489455" y="3769086"/>
            <a:ext cx="10640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0/0.113 113.1/24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F5B65D1C-900A-4CCB-95CC-908EA2CC6EB0}"/>
              </a:ext>
            </a:extLst>
          </p:cNvPr>
          <p:cNvSpPr txBox="1"/>
          <p:nvPr/>
        </p:nvSpPr>
        <p:spPr>
          <a:xfrm>
            <a:off x="1413123" y="4412536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100.254/24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91CABF80-4CD4-42B9-86FE-506C79199E80}"/>
              </a:ext>
            </a:extLst>
          </p:cNvPr>
          <p:cNvSpPr txBox="1"/>
          <p:nvPr/>
        </p:nvSpPr>
        <p:spPr>
          <a:xfrm>
            <a:off x="979581" y="4217637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43BD2ECE-F5FC-4153-B189-65F73A8487D0}"/>
              </a:ext>
            </a:extLst>
          </p:cNvPr>
          <p:cNvSpPr txBox="1"/>
          <p:nvPr/>
        </p:nvSpPr>
        <p:spPr>
          <a:xfrm>
            <a:off x="7282823" y="2544531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200.254/24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6D192352-1B58-4463-8C9B-B895E97E86CF}"/>
              </a:ext>
            </a:extLst>
          </p:cNvPr>
          <p:cNvSpPr txBox="1"/>
          <p:nvPr/>
        </p:nvSpPr>
        <p:spPr>
          <a:xfrm>
            <a:off x="7712018" y="2349632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85BFCF1D-A915-4751-9FC5-B11961710889}"/>
              </a:ext>
            </a:extLst>
          </p:cNvPr>
          <p:cNvSpPr txBox="1"/>
          <p:nvPr/>
        </p:nvSpPr>
        <p:spPr>
          <a:xfrm>
            <a:off x="7282823" y="4382853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200.254/24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文本框 123">
            <a:extLst>
              <a:ext uri="{FF2B5EF4-FFF2-40B4-BE49-F238E27FC236}">
                <a16:creationId xmlns:a16="http://schemas.microsoft.com/office/drawing/2014/main" id="{DF79D57A-DC5F-4A9A-B6B4-E32C14A62FDC}"/>
              </a:ext>
            </a:extLst>
          </p:cNvPr>
          <p:cNvSpPr txBox="1"/>
          <p:nvPr/>
        </p:nvSpPr>
        <p:spPr>
          <a:xfrm>
            <a:off x="7712018" y="4187954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F414B896-7C3B-4FE7-9D65-2444522489B2}"/>
              </a:ext>
            </a:extLst>
          </p:cNvPr>
          <p:cNvSpPr txBox="1"/>
          <p:nvPr/>
        </p:nvSpPr>
        <p:spPr>
          <a:xfrm>
            <a:off x="5345639" y="3826459"/>
            <a:ext cx="10433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0/0.112 112.1/24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9CDCDB6F-C00B-40F8-90ED-D9C5353E871A}"/>
              </a:ext>
            </a:extLst>
          </p:cNvPr>
          <p:cNvSpPr txBox="1"/>
          <p:nvPr/>
        </p:nvSpPr>
        <p:spPr>
          <a:xfrm>
            <a:off x="3258002" y="4179439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0/0.111 111.11/24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A3F7A767-624A-48AA-87BA-58905D1FE322}"/>
              </a:ext>
            </a:extLst>
          </p:cNvPr>
          <p:cNvSpPr txBox="1"/>
          <p:nvPr/>
        </p:nvSpPr>
        <p:spPr>
          <a:xfrm>
            <a:off x="4995017" y="4187954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0/0.12 12.1/24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6F3D3C52-1947-4C51-BD09-81160B1D6569}"/>
              </a:ext>
            </a:extLst>
          </p:cNvPr>
          <p:cNvSpPr txBox="1"/>
          <p:nvPr/>
        </p:nvSpPr>
        <p:spPr>
          <a:xfrm>
            <a:off x="2720273" y="4417362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0/0.111 111.1/24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任意多边形: 形状 128">
            <a:extLst>
              <a:ext uri="{FF2B5EF4-FFF2-40B4-BE49-F238E27FC236}">
                <a16:creationId xmlns:a16="http://schemas.microsoft.com/office/drawing/2014/main" id="{31A7E6AB-8CF0-4D00-A2AD-13E586276DEE}"/>
              </a:ext>
            </a:extLst>
          </p:cNvPr>
          <p:cNvSpPr/>
          <p:nvPr/>
        </p:nvSpPr>
        <p:spPr>
          <a:xfrm rot="15248522">
            <a:off x="528917" y="4431110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2A71B9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C79C5FF4-C36A-42BF-8B3E-365488CD057B}"/>
              </a:ext>
            </a:extLst>
          </p:cNvPr>
          <p:cNvSpPr txBox="1"/>
          <p:nvPr/>
        </p:nvSpPr>
        <p:spPr>
          <a:xfrm>
            <a:off x="81032" y="4565851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1.1.1.1/32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任意多边形: 形状 130">
            <a:extLst>
              <a:ext uri="{FF2B5EF4-FFF2-40B4-BE49-F238E27FC236}">
                <a16:creationId xmlns:a16="http://schemas.microsoft.com/office/drawing/2014/main" id="{1373ECEE-CF0D-44C1-9D15-C18D690AD39C}"/>
              </a:ext>
            </a:extLst>
          </p:cNvPr>
          <p:cNvSpPr/>
          <p:nvPr/>
        </p:nvSpPr>
        <p:spPr>
          <a:xfrm rot="7890679">
            <a:off x="8798409" y="2647097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2A71B9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A71B9"/>
              </a:solidFill>
            </a:endParaRPr>
          </a:p>
        </p:txBody>
      </p:sp>
      <p:sp>
        <p:nvSpPr>
          <p:cNvPr id="144" name="任意多边形: 形状 143">
            <a:extLst>
              <a:ext uri="{FF2B5EF4-FFF2-40B4-BE49-F238E27FC236}">
                <a16:creationId xmlns:a16="http://schemas.microsoft.com/office/drawing/2014/main" id="{3A64CA9E-00F1-4A57-B085-777C3B3E7519}"/>
              </a:ext>
            </a:extLst>
          </p:cNvPr>
          <p:cNvSpPr/>
          <p:nvPr/>
        </p:nvSpPr>
        <p:spPr>
          <a:xfrm rot="7890679">
            <a:off x="8811109" y="4517951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93B67B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A71B9"/>
              </a:solidFill>
            </a:endParaRPr>
          </a:p>
        </p:txBody>
      </p:sp>
      <p:pic>
        <p:nvPicPr>
          <p:cNvPr id="54" name="Picture 7">
            <a:extLst>
              <a:ext uri="{FF2B5EF4-FFF2-40B4-BE49-F238E27FC236}">
                <a16:creationId xmlns:a16="http://schemas.microsoft.com/office/drawing/2014/main" id="{AF6341F4-B59D-498E-BCE1-D4A6DE3F0C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20564" y="4156196"/>
            <a:ext cx="506923" cy="506923"/>
          </a:xfrm>
          <a:prstGeom prst="rect">
            <a:avLst/>
          </a:prstGeom>
        </p:spPr>
      </p:pic>
      <p:pic>
        <p:nvPicPr>
          <p:cNvPr id="53" name="Picture 7">
            <a:extLst>
              <a:ext uri="{FF2B5EF4-FFF2-40B4-BE49-F238E27FC236}">
                <a16:creationId xmlns:a16="http://schemas.microsoft.com/office/drawing/2014/main" id="{745FB657-57A9-4BE4-9B23-997205270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564" y="2323898"/>
            <a:ext cx="506923" cy="506923"/>
          </a:xfrm>
          <a:prstGeom prst="rect">
            <a:avLst/>
          </a:prstGeom>
        </p:spPr>
      </p:pic>
      <p:sp>
        <p:nvSpPr>
          <p:cNvPr id="145" name="文本框 144">
            <a:extLst>
              <a:ext uri="{FF2B5EF4-FFF2-40B4-BE49-F238E27FC236}">
                <a16:creationId xmlns:a16="http://schemas.microsoft.com/office/drawing/2014/main" id="{7210BE3B-2ECF-473B-99CC-834D380C0DF5}"/>
              </a:ext>
            </a:extLst>
          </p:cNvPr>
          <p:cNvSpPr txBox="1"/>
          <p:nvPr/>
        </p:nvSpPr>
        <p:spPr>
          <a:xfrm>
            <a:off x="8593075" y="2738838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2.2.2.2/32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6" name="文本框 145">
            <a:extLst>
              <a:ext uri="{FF2B5EF4-FFF2-40B4-BE49-F238E27FC236}">
                <a16:creationId xmlns:a16="http://schemas.microsoft.com/office/drawing/2014/main" id="{BA62B990-6F1A-4C71-96C1-96FA55E7E6AB}"/>
              </a:ext>
            </a:extLst>
          </p:cNvPr>
          <p:cNvSpPr txBox="1"/>
          <p:nvPr/>
        </p:nvSpPr>
        <p:spPr>
          <a:xfrm>
            <a:off x="8593075" y="4634906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rgbClr val="93B6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2.2.2.2/32</a:t>
            </a:r>
            <a:endParaRPr lang="zh-CN" altLang="en-US" sz="900" dirty="0">
              <a:solidFill>
                <a:srgbClr val="93B6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id="{15D2C7D4-BC61-4871-AAC8-1DA10B88AEA7}"/>
              </a:ext>
            </a:extLst>
          </p:cNvPr>
          <p:cNvSpPr txBox="1"/>
          <p:nvPr/>
        </p:nvSpPr>
        <p:spPr>
          <a:xfrm>
            <a:off x="27921" y="983448"/>
            <a:ext cx="297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version</a:t>
            </a:r>
          </a:p>
          <a:p>
            <a:r>
              <a:rPr lang="en-US" altLang="zh-CN" sz="1100" dirty="0">
                <a:gradFill>
                  <a:gsLst>
                    <a:gs pos="0">
                      <a:schemeClr val="accent2">
                        <a:lumMod val="8000"/>
                        <a:lumOff val="92000"/>
                        <a:alpha val="64000"/>
                      </a:schemeClr>
                    </a:gs>
                    <a:gs pos="0">
                      <a:srgbClr val="92D05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100">
                <a:gradFill>
                  <a:gsLst>
                    <a:gs pos="0">
                      <a:schemeClr val="accent2">
                        <a:lumMod val="8000"/>
                        <a:lumOff val="92000"/>
                        <a:alpha val="64000"/>
                      </a:schemeClr>
                    </a:gs>
                    <a:gs pos="0">
                      <a:srgbClr val="92D05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IOS XE </a:t>
            </a:r>
            <a:r>
              <a:rPr lang="en-US" altLang="zh-CN" sz="1100" dirty="0">
                <a:gradFill>
                  <a:gsLst>
                    <a:gs pos="0">
                      <a:schemeClr val="accent2">
                        <a:lumMod val="8000"/>
                        <a:lumOff val="92000"/>
                        <a:alpha val="64000"/>
                      </a:schemeClr>
                    </a:gs>
                    <a:gs pos="0">
                      <a:srgbClr val="92D05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03.16.00.S 15.5(3)S CSR 1000V</a:t>
            </a:r>
          </a:p>
          <a:p>
            <a:r>
              <a:rPr lang="en-US" altLang="zh-CN" sz="1100" dirty="0">
                <a:gradFill>
                  <a:gsLst>
                    <a:gs pos="0">
                      <a:schemeClr val="accent2">
                        <a:lumMod val="8000"/>
                        <a:lumOff val="92000"/>
                        <a:alpha val="64000"/>
                      </a:schemeClr>
                    </a:gs>
                    <a:gs pos="0">
                      <a:srgbClr val="92D05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IOS XR 6.0.1 </a:t>
            </a:r>
            <a:r>
              <a:rPr lang="en-US" altLang="zh-CN" sz="1100" dirty="0" err="1">
                <a:gradFill>
                  <a:gsLst>
                    <a:gs pos="0">
                      <a:schemeClr val="accent2">
                        <a:lumMod val="8000"/>
                        <a:lumOff val="92000"/>
                        <a:alpha val="64000"/>
                      </a:schemeClr>
                    </a:gs>
                    <a:gs pos="0">
                      <a:srgbClr val="92D05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XRv</a:t>
            </a:r>
            <a:endParaRPr lang="zh-CN" altLang="en-US" sz="1200" dirty="0">
              <a:gradFill>
                <a:gsLst>
                  <a:gs pos="0">
                    <a:schemeClr val="accent2">
                      <a:lumMod val="8000"/>
                      <a:lumOff val="92000"/>
                      <a:alpha val="64000"/>
                    </a:schemeClr>
                  </a:gs>
                  <a:gs pos="0">
                    <a:srgbClr val="92D050"/>
                  </a:gs>
                </a:gsLst>
                <a:lin ang="5400000" scaled="1"/>
              </a:gradFill>
            </a:endParaRPr>
          </a:p>
        </p:txBody>
      </p:sp>
      <p:sp>
        <p:nvSpPr>
          <p:cNvPr id="152" name="文本框 151">
            <a:extLst>
              <a:ext uri="{FF2B5EF4-FFF2-40B4-BE49-F238E27FC236}">
                <a16:creationId xmlns:a16="http://schemas.microsoft.com/office/drawing/2014/main" id="{0F22EAA0-69BD-4ED5-8887-C57C50B8DD4B}"/>
              </a:ext>
            </a:extLst>
          </p:cNvPr>
          <p:cNvSpPr txBox="1"/>
          <p:nvPr/>
        </p:nvSpPr>
        <p:spPr>
          <a:xfrm>
            <a:off x="1889962" y="1460239"/>
            <a:ext cx="1941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SR-ENABLE CORE</a:t>
            </a:r>
            <a:endParaRPr lang="zh-CN" altLang="en-US" sz="1600" dirty="0">
              <a:solidFill>
                <a:srgbClr val="7030A0"/>
              </a:solidFill>
            </a:endParaRP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FF90C14A-6207-4A75-B1AC-DE3F0A2245B2}"/>
              </a:ext>
            </a:extLst>
          </p:cNvPr>
          <p:cNvSpPr txBox="1"/>
          <p:nvPr/>
        </p:nvSpPr>
        <p:spPr>
          <a:xfrm>
            <a:off x="6096000" y="1449850"/>
            <a:ext cx="153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BGP AS 9000</a:t>
            </a:r>
            <a:endParaRPr lang="zh-CN" altLang="en-US" dirty="0">
              <a:solidFill>
                <a:srgbClr val="7030A0"/>
              </a:solidFill>
            </a:endParaRPr>
          </a:p>
        </p:txBody>
      </p:sp>
      <p:pic>
        <p:nvPicPr>
          <p:cNvPr id="158" name="图片 157">
            <a:extLst>
              <a:ext uri="{FF2B5EF4-FFF2-40B4-BE49-F238E27FC236}">
                <a16:creationId xmlns:a16="http://schemas.microsoft.com/office/drawing/2014/main" id="{5D855190-52A2-4A74-96D3-C1B78B1D08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546" y="340422"/>
            <a:ext cx="969818" cy="969818"/>
          </a:xfrm>
          <a:prstGeom prst="rect">
            <a:avLst/>
          </a:prstGeom>
        </p:spPr>
      </p:pic>
      <p:cxnSp>
        <p:nvCxnSpPr>
          <p:cNvPr id="95" name="直接连接符 94">
            <a:extLst>
              <a:ext uri="{FF2B5EF4-FFF2-40B4-BE49-F238E27FC236}">
                <a16:creationId xmlns:a16="http://schemas.microsoft.com/office/drawing/2014/main" id="{8576CDBA-3CB4-4BC0-8EF7-2C4311BDB10E}"/>
              </a:ext>
            </a:extLst>
          </p:cNvPr>
          <p:cNvCxnSpPr>
            <a:cxnSpLocks/>
            <a:stCxn id="11" idx="2"/>
            <a:endCxn id="85" idx="0"/>
          </p:cNvCxnSpPr>
          <p:nvPr/>
        </p:nvCxnSpPr>
        <p:spPr>
          <a:xfrm>
            <a:off x="2471381" y="4800389"/>
            <a:ext cx="88" cy="1083424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文本框 95">
            <a:extLst>
              <a:ext uri="{FF2B5EF4-FFF2-40B4-BE49-F238E27FC236}">
                <a16:creationId xmlns:a16="http://schemas.microsoft.com/office/drawing/2014/main" id="{91FD5BE5-8A3A-48D5-A885-1895D60007BF}"/>
              </a:ext>
            </a:extLst>
          </p:cNvPr>
          <p:cNvSpPr txBox="1"/>
          <p:nvPr/>
        </p:nvSpPr>
        <p:spPr>
          <a:xfrm>
            <a:off x="2667288" y="6029529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0/0.56 56.5/24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8" name="直接连接符 97">
            <a:extLst>
              <a:ext uri="{FF2B5EF4-FFF2-40B4-BE49-F238E27FC236}">
                <a16:creationId xmlns:a16="http://schemas.microsoft.com/office/drawing/2014/main" id="{EDA8DCE2-B3F1-4268-B923-0BAE457682BD}"/>
              </a:ext>
            </a:extLst>
          </p:cNvPr>
          <p:cNvCxnSpPr>
            <a:cxnSpLocks/>
            <a:stCxn id="89" idx="0"/>
            <a:endCxn id="10" idx="2"/>
          </p:cNvCxnSpPr>
          <p:nvPr/>
        </p:nvCxnSpPr>
        <p:spPr>
          <a:xfrm flipH="1" flipV="1">
            <a:off x="4738907" y="4800389"/>
            <a:ext cx="3439" cy="1083424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本框 98">
            <a:extLst>
              <a:ext uri="{FF2B5EF4-FFF2-40B4-BE49-F238E27FC236}">
                <a16:creationId xmlns:a16="http://schemas.microsoft.com/office/drawing/2014/main" id="{7D624A43-4E49-4F78-8B2C-EDCA9FC61501}"/>
              </a:ext>
            </a:extLst>
          </p:cNvPr>
          <p:cNvSpPr txBox="1"/>
          <p:nvPr/>
        </p:nvSpPr>
        <p:spPr>
          <a:xfrm>
            <a:off x="1256209" y="6114645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XR-P5</a:t>
            </a:r>
            <a:endParaRPr lang="zh-CN" altLang="en-US" dirty="0"/>
          </a:p>
        </p:txBody>
      </p:sp>
      <p:pic>
        <p:nvPicPr>
          <p:cNvPr id="85" name="Picture 14">
            <a:extLst>
              <a:ext uri="{FF2B5EF4-FFF2-40B4-BE49-F238E27FC236}">
                <a16:creationId xmlns:a16="http://schemas.microsoft.com/office/drawing/2014/main" id="{789B66FF-64D5-4AAF-B607-1C67433FF99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070720" y="5883813"/>
            <a:ext cx="801498" cy="781462"/>
          </a:xfrm>
          <a:prstGeom prst="rect">
            <a:avLst/>
          </a:prstGeom>
        </p:spPr>
      </p:pic>
      <p:pic>
        <p:nvPicPr>
          <p:cNvPr id="11" name="Picture 14">
            <a:extLst>
              <a:ext uri="{FF2B5EF4-FFF2-40B4-BE49-F238E27FC236}">
                <a16:creationId xmlns:a16="http://schemas.microsoft.com/office/drawing/2014/main" id="{E48893CF-750D-469D-B58D-2855A3ABD19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070632" y="4018927"/>
            <a:ext cx="801498" cy="781462"/>
          </a:xfrm>
          <a:prstGeom prst="rect">
            <a:avLst/>
          </a:prstGeom>
        </p:spPr>
      </p:pic>
      <p:pic>
        <p:nvPicPr>
          <p:cNvPr id="6" name="Picture 14">
            <a:extLst>
              <a:ext uri="{FF2B5EF4-FFF2-40B4-BE49-F238E27FC236}">
                <a16:creationId xmlns:a16="http://schemas.microsoft.com/office/drawing/2014/main" id="{B06BDBEF-4EB0-436F-92E9-F24D21D8F7B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lum bright="-20000" contrast="20000"/>
          </a:blip>
          <a:stretch>
            <a:fillRect/>
          </a:stretch>
        </p:blipFill>
        <p:spPr>
          <a:xfrm>
            <a:off x="6575203" y="4018927"/>
            <a:ext cx="801498" cy="781462"/>
          </a:xfrm>
          <a:prstGeom prst="rect">
            <a:avLst/>
          </a:prstGeom>
        </p:spPr>
      </p:pic>
      <p:sp>
        <p:nvSpPr>
          <p:cNvPr id="102" name="文本框 101">
            <a:extLst>
              <a:ext uri="{FF2B5EF4-FFF2-40B4-BE49-F238E27FC236}">
                <a16:creationId xmlns:a16="http://schemas.microsoft.com/office/drawing/2014/main" id="{8B5F67C9-9FE0-48E4-905F-08E315C6896F}"/>
              </a:ext>
            </a:extLst>
          </p:cNvPr>
          <p:cNvSpPr txBox="1"/>
          <p:nvPr/>
        </p:nvSpPr>
        <p:spPr>
          <a:xfrm>
            <a:off x="2312743" y="4769219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0/0.15 15.1/24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5665C936-9CE7-42EB-A54D-B924E9D10982}"/>
              </a:ext>
            </a:extLst>
          </p:cNvPr>
          <p:cNvSpPr txBox="1"/>
          <p:nvPr/>
        </p:nvSpPr>
        <p:spPr>
          <a:xfrm>
            <a:off x="3345162" y="6298416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0/0.56 56.6/24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395E7E50-A846-4A1D-AFCD-AE4AE96814AC}"/>
              </a:ext>
            </a:extLst>
          </p:cNvPr>
          <p:cNvSpPr txBox="1"/>
          <p:nvPr/>
        </p:nvSpPr>
        <p:spPr>
          <a:xfrm>
            <a:off x="5254098" y="4614524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0/0.25 25.2/24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9" name="Picture 14">
            <a:extLst>
              <a:ext uri="{FF2B5EF4-FFF2-40B4-BE49-F238E27FC236}">
                <a16:creationId xmlns:a16="http://schemas.microsoft.com/office/drawing/2014/main" id="{CA744107-11DF-4510-BBD5-74EEACE1C9C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41597" y="5883813"/>
            <a:ext cx="801498" cy="781462"/>
          </a:xfrm>
          <a:prstGeom prst="rect">
            <a:avLst/>
          </a:prstGeom>
        </p:spPr>
      </p:pic>
      <p:cxnSp>
        <p:nvCxnSpPr>
          <p:cNvPr id="113" name="直接连接符 112">
            <a:extLst>
              <a:ext uri="{FF2B5EF4-FFF2-40B4-BE49-F238E27FC236}">
                <a16:creationId xmlns:a16="http://schemas.microsoft.com/office/drawing/2014/main" id="{B76F560F-62EC-4591-8A7F-04531FB5E98A}"/>
              </a:ext>
            </a:extLst>
          </p:cNvPr>
          <p:cNvCxnSpPr>
            <a:cxnSpLocks/>
            <a:stCxn id="85" idx="3"/>
            <a:endCxn id="89" idx="1"/>
          </p:cNvCxnSpPr>
          <p:nvPr/>
        </p:nvCxnSpPr>
        <p:spPr>
          <a:xfrm>
            <a:off x="2872218" y="6274544"/>
            <a:ext cx="1469379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14">
            <a:extLst>
              <a:ext uri="{FF2B5EF4-FFF2-40B4-BE49-F238E27FC236}">
                <a16:creationId xmlns:a16="http://schemas.microsoft.com/office/drawing/2014/main" id="{D291C6DF-0AA8-4236-AC2C-6D56A4DFACC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38158" y="4018927"/>
            <a:ext cx="801498" cy="781462"/>
          </a:xfrm>
          <a:prstGeom prst="rect">
            <a:avLst/>
          </a:prstGeom>
        </p:spPr>
      </p:pic>
      <p:sp>
        <p:nvSpPr>
          <p:cNvPr id="114" name="文本框 113">
            <a:extLst>
              <a:ext uri="{FF2B5EF4-FFF2-40B4-BE49-F238E27FC236}">
                <a16:creationId xmlns:a16="http://schemas.microsoft.com/office/drawing/2014/main" id="{AD32EF79-0A1D-4F99-AEA0-C97988D24848}"/>
              </a:ext>
            </a:extLst>
          </p:cNvPr>
          <p:cNvSpPr txBox="1"/>
          <p:nvPr/>
        </p:nvSpPr>
        <p:spPr>
          <a:xfrm>
            <a:off x="5082219" y="6075695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XR-P6</a:t>
            </a:r>
            <a:endParaRPr lang="zh-CN" altLang="en-US" dirty="0"/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38DC4242-E5B9-4FB8-94D0-94032E6033C4}"/>
              </a:ext>
            </a:extLst>
          </p:cNvPr>
          <p:cNvSpPr txBox="1"/>
          <p:nvPr/>
        </p:nvSpPr>
        <p:spPr>
          <a:xfrm>
            <a:off x="1455650" y="5672716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0/0.15 15.5/24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" name="文本框 132">
            <a:extLst>
              <a:ext uri="{FF2B5EF4-FFF2-40B4-BE49-F238E27FC236}">
                <a16:creationId xmlns:a16="http://schemas.microsoft.com/office/drawing/2014/main" id="{EE3EDFA5-43DF-4AB4-A249-8608C5609DEB}"/>
              </a:ext>
            </a:extLst>
          </p:cNvPr>
          <p:cNvSpPr txBox="1"/>
          <p:nvPr/>
        </p:nvSpPr>
        <p:spPr>
          <a:xfrm>
            <a:off x="3749199" y="5677672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0/0.16 16.6/24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4" name="文本框 133">
            <a:extLst>
              <a:ext uri="{FF2B5EF4-FFF2-40B4-BE49-F238E27FC236}">
                <a16:creationId xmlns:a16="http://schemas.microsoft.com/office/drawing/2014/main" id="{CD4C1D3F-A18F-4B06-AA01-338EF7D4BB26}"/>
              </a:ext>
            </a:extLst>
          </p:cNvPr>
          <p:cNvSpPr txBox="1"/>
          <p:nvPr/>
        </p:nvSpPr>
        <p:spPr>
          <a:xfrm>
            <a:off x="4577564" y="4778923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0/0.16 16.1/24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260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矩形: 圆角 155">
            <a:extLst>
              <a:ext uri="{FF2B5EF4-FFF2-40B4-BE49-F238E27FC236}">
                <a16:creationId xmlns:a16="http://schemas.microsoft.com/office/drawing/2014/main" id="{7F926556-CF13-462A-BE29-AFFA86ACCF59}"/>
              </a:ext>
            </a:extLst>
          </p:cNvPr>
          <p:cNvSpPr/>
          <p:nvPr/>
        </p:nvSpPr>
        <p:spPr>
          <a:xfrm>
            <a:off x="27921" y="892590"/>
            <a:ext cx="9496791" cy="5936835"/>
          </a:xfrm>
          <a:prstGeom prst="roundRect">
            <a:avLst>
              <a:gd name="adj" fmla="val 2118"/>
            </a:avLst>
          </a:prstGeom>
          <a:solidFill>
            <a:schemeClr val="tx1">
              <a:alpha val="52000"/>
            </a:schemeClr>
          </a:solidFill>
          <a:ln>
            <a:noFill/>
          </a:ln>
          <a:effectLst>
            <a:outerShdw dist="50800" dir="5400000" algn="ctr" rotWithShape="0">
              <a:srgbClr val="000000">
                <a:alpha val="0"/>
              </a:srgb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9" name="矩形 148">
            <a:extLst>
              <a:ext uri="{FF2B5EF4-FFF2-40B4-BE49-F238E27FC236}">
                <a16:creationId xmlns:a16="http://schemas.microsoft.com/office/drawing/2014/main" id="{553284C6-9EF2-4F07-90C3-C3C7B9489F6A}"/>
              </a:ext>
            </a:extLst>
          </p:cNvPr>
          <p:cNvSpPr/>
          <p:nvPr/>
        </p:nvSpPr>
        <p:spPr>
          <a:xfrm>
            <a:off x="1455650" y="1428749"/>
            <a:ext cx="6256368" cy="5335239"/>
          </a:xfrm>
          <a:prstGeom prst="rect">
            <a:avLst/>
          </a:prstGeom>
          <a:gradFill>
            <a:gsLst>
              <a:gs pos="0">
                <a:schemeClr val="accent2">
                  <a:lumMod val="8000"/>
                  <a:lumOff val="92000"/>
                  <a:alpha val="64000"/>
                </a:schemeClr>
              </a:gs>
              <a:gs pos="0">
                <a:srgbClr val="7030A0">
                  <a:alpha val="13000"/>
                </a:srgbClr>
              </a:gs>
            </a:gsLst>
            <a:lin ang="5400000" scaled="1"/>
          </a:gra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C607B23F-9387-4BF0-8B74-C7A19C650612}"/>
              </a:ext>
            </a:extLst>
          </p:cNvPr>
          <p:cNvSpPr/>
          <p:nvPr/>
        </p:nvSpPr>
        <p:spPr>
          <a:xfrm>
            <a:off x="6193000" y="7474082"/>
            <a:ext cx="2085800" cy="425901"/>
          </a:xfrm>
          <a:prstGeom prst="rect">
            <a:avLst/>
          </a:prstGeom>
          <a:solidFill>
            <a:schemeClr val="accent2">
              <a:alpha val="15000"/>
            </a:scheme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34C3DDA-13F5-498B-AC93-8FD777DD8C96}"/>
              </a:ext>
            </a:extLst>
          </p:cNvPr>
          <p:cNvCxnSpPr>
            <a:cxnSpLocks/>
            <a:stCxn id="22" idx="1"/>
            <a:endCxn id="89" idx="3"/>
          </p:cNvCxnSpPr>
          <p:nvPr/>
        </p:nvCxnSpPr>
        <p:spPr>
          <a:xfrm flipH="1">
            <a:off x="5143095" y="6256863"/>
            <a:ext cx="2268012" cy="1768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0FF6AD8B-349F-4B5C-8713-94D3EAA12930}"/>
              </a:ext>
            </a:extLst>
          </p:cNvPr>
          <p:cNvSpPr/>
          <p:nvPr/>
        </p:nvSpPr>
        <p:spPr>
          <a:xfrm>
            <a:off x="9362421" y="3125297"/>
            <a:ext cx="2824813" cy="3381792"/>
          </a:xfrm>
          <a:prstGeom prst="roundRect">
            <a:avLst>
              <a:gd name="adj" fmla="val 2118"/>
            </a:avLst>
          </a:prstGeom>
          <a:solidFill>
            <a:srgbClr val="00B0F0">
              <a:alpha val="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3B65A79-E452-496F-9E2A-EE5F1FC2C6B4}"/>
              </a:ext>
            </a:extLst>
          </p:cNvPr>
          <p:cNvSpPr txBox="1"/>
          <p:nvPr/>
        </p:nvSpPr>
        <p:spPr>
          <a:xfrm>
            <a:off x="3654446" y="120985"/>
            <a:ext cx="47023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gradFill flip="none" rotWithShape="1">
                  <a:gsLst>
                    <a:gs pos="100000">
                      <a:srgbClr val="C00000"/>
                    </a:gs>
                    <a:gs pos="22000">
                      <a:schemeClr val="accent2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Segment Routing-LAB</a:t>
            </a:r>
          </a:p>
          <a:p>
            <a:pPr algn="ctr"/>
            <a:r>
              <a:rPr lang="en-US" altLang="zh-CN" sz="1600" dirty="0">
                <a:gradFill flip="none" rotWithShape="1">
                  <a:gsLst>
                    <a:gs pos="100000">
                      <a:srgbClr val="C00000"/>
                    </a:gs>
                    <a:gs pos="22000">
                      <a:schemeClr val="accent2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ODL SDN Controller-SR-TE</a:t>
            </a:r>
            <a:endParaRPr lang="zh-CN" altLang="en-US" sz="1600" dirty="0">
              <a:gradFill flip="none" rotWithShape="1">
                <a:gsLst>
                  <a:gs pos="100000">
                    <a:srgbClr val="C00000"/>
                  </a:gs>
                  <a:gs pos="22000">
                    <a:schemeClr val="accent2"/>
                  </a:gs>
                </a:gsLst>
                <a:lin ang="0" scaled="1"/>
                <a:tileRect/>
              </a:gradFill>
              <a:latin typeface="Arial" panose="020B0604020202020204" pitchFamily="34" charset="0"/>
              <a:ea typeface="DotumChe" panose="020B0609000101010101" pitchFamily="49" charset="-127"/>
              <a:cs typeface="Arial" panose="020B0604020202020204" pitchFamily="34" charset="0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54407A81-32F9-4607-87FD-DDBC6CFFAD64}"/>
              </a:ext>
            </a:extLst>
          </p:cNvPr>
          <p:cNvSpPr txBox="1"/>
          <p:nvPr/>
        </p:nvSpPr>
        <p:spPr>
          <a:xfrm>
            <a:off x="9389781" y="2132450"/>
            <a:ext cx="2823209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Subnets Assign 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ADJ:169.254/16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SP Loopback 0:100.64/16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ODL 150.1.255.253/16</a:t>
            </a:r>
          </a:p>
          <a:p>
            <a:r>
              <a:rPr lang="en-US" altLang="zh-CN" sz="16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Device Role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ODL/XR-P6: BGP-RR</a:t>
            </a:r>
          </a:p>
          <a:p>
            <a:r>
              <a:rPr lang="en-US" altLang="zh-CN" sz="16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ISIS Settings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XR-PE1   net 49.0001.0000.0011.00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XR-PE2   net 49.0001.0000.0022.00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XR-P1     net 49.0001.0000.0001.00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XR-P2     net 49.0001.0000.0002.00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XR-P3     net 49.0001.0000.0003.00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XR-P4     net 49.0001.0000.0044.00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XR-P5     net 49.0001.0000.0005.00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XR-P6     net 49.0001.0000.0006.00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XE-P7     net 49.0001.0000.0007.00</a:t>
            </a:r>
          </a:p>
          <a:p>
            <a:r>
              <a:rPr lang="en-US" altLang="zh-CN" sz="16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BGP Settings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CE-A AS 65511 VRF-Aware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99000">
                      <a:srgbClr val="C00000"/>
                    </a:gs>
                    <a:gs pos="0">
                      <a:schemeClr val="accent2"/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CE-B AS 65522 VRF-Aware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endParaRPr lang="zh-CN" altLang="en-US" sz="1200" dirty="0">
              <a:gradFill>
                <a:gsLst>
                  <a:gs pos="99000">
                    <a:srgbClr val="C00000"/>
                  </a:gs>
                  <a:gs pos="0">
                    <a:schemeClr val="accent2"/>
                  </a:gs>
                </a:gsLst>
                <a:lin ang="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E7C1E7F-6188-413B-8CF4-A98DFB9F2AD7}"/>
              </a:ext>
            </a:extLst>
          </p:cNvPr>
          <p:cNvCxnSpPr>
            <a:cxnSpLocks/>
          </p:cNvCxnSpPr>
          <p:nvPr/>
        </p:nvCxnSpPr>
        <p:spPr>
          <a:xfrm>
            <a:off x="5141158" y="2575948"/>
            <a:ext cx="1434045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A7FB32F7-759B-43EA-84E4-DC50FD83C61C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2872130" y="2565930"/>
            <a:ext cx="1467530" cy="10018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1A32C95D-FC51-4929-9390-9D086DC0D991}"/>
              </a:ext>
            </a:extLst>
          </p:cNvPr>
          <p:cNvCxnSpPr>
            <a:cxnSpLocks/>
            <a:stCxn id="13" idx="2"/>
            <a:endCxn id="11" idx="0"/>
          </p:cNvCxnSpPr>
          <p:nvPr/>
        </p:nvCxnSpPr>
        <p:spPr>
          <a:xfrm>
            <a:off x="2471381" y="2956661"/>
            <a:ext cx="0" cy="1062266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3C26D749-2A0C-447D-A742-6CC2E22EFFA2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>
            <a:off x="2872130" y="4409658"/>
            <a:ext cx="1466028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E9418270-BD71-4DB1-A6A6-1418D79824DB}"/>
              </a:ext>
            </a:extLst>
          </p:cNvPr>
          <p:cNvCxnSpPr>
            <a:cxnSpLocks/>
            <a:stCxn id="10" idx="3"/>
            <a:endCxn id="6" idx="1"/>
          </p:cNvCxnSpPr>
          <p:nvPr/>
        </p:nvCxnSpPr>
        <p:spPr>
          <a:xfrm>
            <a:off x="5139656" y="4409658"/>
            <a:ext cx="1435547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D21CEF50-37B8-41FB-B5F3-A25AA08753A5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4738907" y="2976697"/>
            <a:ext cx="1502" cy="104223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BAA4C3CB-F275-4124-8B75-B73E72969C2A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6975952" y="2976697"/>
            <a:ext cx="0" cy="104223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F9103AF1-D432-4BD7-8CD3-5D49DAAB3FD3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1141793" y="2565930"/>
            <a:ext cx="928839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7">
            <a:extLst>
              <a:ext uri="{FF2B5EF4-FFF2-40B4-BE49-F238E27FC236}">
                <a16:creationId xmlns:a16="http://schemas.microsoft.com/office/drawing/2014/main" id="{D51B1A76-9C28-41F6-8DED-881CB3B97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870" y="4156196"/>
            <a:ext cx="506923" cy="506923"/>
          </a:xfrm>
          <a:prstGeom prst="rect">
            <a:avLst/>
          </a:prstGeom>
        </p:spPr>
      </p:pic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3DDF7E42-F729-4D23-99AF-051976697BCF}"/>
              </a:ext>
            </a:extLst>
          </p:cNvPr>
          <p:cNvCxnSpPr>
            <a:cxnSpLocks/>
            <a:stCxn id="48" idx="3"/>
            <a:endCxn id="11" idx="1"/>
          </p:cNvCxnSpPr>
          <p:nvPr/>
        </p:nvCxnSpPr>
        <p:spPr>
          <a:xfrm>
            <a:off x="1141793" y="4409658"/>
            <a:ext cx="928839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6BB29EA3-2CE8-46E1-8EFE-2C2855B1D248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7376701" y="2575948"/>
            <a:ext cx="943863" cy="1412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976762BA-75A0-47C7-8193-59EFE54D7570}"/>
              </a:ext>
            </a:extLst>
          </p:cNvPr>
          <p:cNvCxnSpPr>
            <a:cxnSpLocks/>
            <a:stCxn id="6" idx="3"/>
            <a:endCxn id="54" idx="1"/>
          </p:cNvCxnSpPr>
          <p:nvPr/>
        </p:nvCxnSpPr>
        <p:spPr>
          <a:xfrm>
            <a:off x="7376701" y="4409658"/>
            <a:ext cx="943863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4DBAE2A0-770A-413E-916E-2684DAB316BB}"/>
              </a:ext>
            </a:extLst>
          </p:cNvPr>
          <p:cNvCxnSpPr>
            <a:cxnSpLocks/>
          </p:cNvCxnSpPr>
          <p:nvPr/>
        </p:nvCxnSpPr>
        <p:spPr>
          <a:xfrm>
            <a:off x="2471381" y="2575948"/>
            <a:ext cx="2221433" cy="1860746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B3A1645D-EAEF-45C2-A604-E9629DB2F645}"/>
              </a:ext>
            </a:extLst>
          </p:cNvPr>
          <p:cNvCxnSpPr>
            <a:cxnSpLocks/>
          </p:cNvCxnSpPr>
          <p:nvPr/>
        </p:nvCxnSpPr>
        <p:spPr>
          <a:xfrm flipV="1">
            <a:off x="4726539" y="2565930"/>
            <a:ext cx="2249412" cy="1865756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4">
            <a:extLst>
              <a:ext uri="{FF2B5EF4-FFF2-40B4-BE49-F238E27FC236}">
                <a16:creationId xmlns:a16="http://schemas.microsoft.com/office/drawing/2014/main" id="{07F3CFB1-D833-4132-9186-6B7591B2200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070632" y="2175199"/>
            <a:ext cx="801498" cy="781462"/>
          </a:xfrm>
          <a:prstGeom prst="rect">
            <a:avLst/>
          </a:prstGeom>
        </p:spPr>
      </p:pic>
      <p:sp>
        <p:nvSpPr>
          <p:cNvPr id="66" name="文本框 65">
            <a:extLst>
              <a:ext uri="{FF2B5EF4-FFF2-40B4-BE49-F238E27FC236}">
                <a16:creationId xmlns:a16="http://schemas.microsoft.com/office/drawing/2014/main" id="{406BA948-7227-4605-9E87-665AAF5FAA31}"/>
              </a:ext>
            </a:extLst>
          </p:cNvPr>
          <p:cNvSpPr txBox="1"/>
          <p:nvPr/>
        </p:nvSpPr>
        <p:spPr>
          <a:xfrm>
            <a:off x="2064057" y="1862337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XR-PE3</a:t>
            </a:r>
            <a:endParaRPr lang="zh-CN" altLang="en-US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9498B77B-73FE-4E0E-A0C6-85FFC04443DE}"/>
              </a:ext>
            </a:extLst>
          </p:cNvPr>
          <p:cNvSpPr txBox="1"/>
          <p:nvPr/>
        </p:nvSpPr>
        <p:spPr>
          <a:xfrm>
            <a:off x="4313149" y="1862337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XR-P4</a:t>
            </a:r>
            <a:endParaRPr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1CEB3107-5DF7-47A3-B7B8-D207B924A062}"/>
              </a:ext>
            </a:extLst>
          </p:cNvPr>
          <p:cNvSpPr txBox="1"/>
          <p:nvPr/>
        </p:nvSpPr>
        <p:spPr>
          <a:xfrm>
            <a:off x="6473249" y="1862337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XR-PE2</a:t>
            </a:r>
            <a:endParaRPr lang="zh-CN" altLang="en-US" dirty="0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8637AA2D-DDF2-4A19-80D8-BD94E723C3C2}"/>
              </a:ext>
            </a:extLst>
          </p:cNvPr>
          <p:cNvSpPr txBox="1"/>
          <p:nvPr/>
        </p:nvSpPr>
        <p:spPr>
          <a:xfrm>
            <a:off x="1511828" y="4712887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XR-PE1</a:t>
            </a:r>
            <a:endParaRPr lang="zh-CN" altLang="en-US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E918FAF-3032-4CCB-B2DA-C8534A86DADB}"/>
              </a:ext>
            </a:extLst>
          </p:cNvPr>
          <p:cNvSpPr txBox="1"/>
          <p:nvPr/>
        </p:nvSpPr>
        <p:spPr>
          <a:xfrm>
            <a:off x="3892697" y="4703104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XR-P1</a:t>
            </a:r>
            <a:endParaRPr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CC0638CF-CB10-4A50-8748-E583826F848E}"/>
              </a:ext>
            </a:extLst>
          </p:cNvPr>
          <p:cNvSpPr txBox="1"/>
          <p:nvPr/>
        </p:nvSpPr>
        <p:spPr>
          <a:xfrm>
            <a:off x="6550551" y="4750322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XR-P2</a:t>
            </a: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8FE285CC-0731-486D-A0EC-CCAD75B47ED7}"/>
              </a:ext>
            </a:extLst>
          </p:cNvPr>
          <p:cNvSpPr txBox="1"/>
          <p:nvPr/>
        </p:nvSpPr>
        <p:spPr>
          <a:xfrm>
            <a:off x="81032" y="2686440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rgbClr val="93B6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1.1.1.1/32</a:t>
            </a:r>
            <a:endParaRPr lang="zh-CN" altLang="en-US" sz="900" dirty="0">
              <a:solidFill>
                <a:srgbClr val="93B6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0B611005-1E1D-4523-8106-5C5AB2503D4B}"/>
              </a:ext>
            </a:extLst>
          </p:cNvPr>
          <p:cNvSpPr txBox="1"/>
          <p:nvPr/>
        </p:nvSpPr>
        <p:spPr>
          <a:xfrm>
            <a:off x="247542" y="186233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solidFill>
                  <a:srgbClr val="93B67B"/>
                </a:solidFill>
              </a:rPr>
              <a:t>CE-VRF-B</a:t>
            </a:r>
            <a:endParaRPr lang="zh-CN" altLang="en-US" dirty="0">
              <a:solidFill>
                <a:srgbClr val="93B67B"/>
              </a:solidFill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CC58B727-B43B-4C28-A5AA-66E25141F995}"/>
              </a:ext>
            </a:extLst>
          </p:cNvPr>
          <p:cNvSpPr txBox="1"/>
          <p:nvPr/>
        </p:nvSpPr>
        <p:spPr>
          <a:xfrm>
            <a:off x="256884" y="47503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solidFill>
                  <a:srgbClr val="2A71B9"/>
                </a:solidFill>
              </a:rPr>
              <a:t>CE-VRF-A</a:t>
            </a:r>
            <a:endParaRPr lang="zh-CN" altLang="en-US" dirty="0">
              <a:solidFill>
                <a:srgbClr val="2A71B9"/>
              </a:solidFill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86725D34-7470-4E0C-8F41-930BC9E9165B}"/>
              </a:ext>
            </a:extLst>
          </p:cNvPr>
          <p:cNvSpPr txBox="1"/>
          <p:nvPr/>
        </p:nvSpPr>
        <p:spPr>
          <a:xfrm>
            <a:off x="7896409" y="186233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solidFill>
                  <a:srgbClr val="2A71B9"/>
                </a:solidFill>
              </a:rPr>
              <a:t>CE-VRF-A</a:t>
            </a:r>
            <a:endParaRPr lang="zh-CN" altLang="en-US" dirty="0">
              <a:solidFill>
                <a:srgbClr val="2A71B9"/>
              </a:solidFill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5E51FDAC-B715-4B50-8E4E-4883F0A4D0DA}"/>
              </a:ext>
            </a:extLst>
          </p:cNvPr>
          <p:cNvSpPr txBox="1"/>
          <p:nvPr/>
        </p:nvSpPr>
        <p:spPr>
          <a:xfrm>
            <a:off x="7905751" y="47503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93B6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CE-VRF-B</a:t>
            </a:r>
            <a:endParaRPr lang="zh-CN" altLang="en-US" dirty="0">
              <a:solidFill>
                <a:srgbClr val="93B6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92CF9022-029B-4310-86B0-61902BFA6E3E}"/>
              </a:ext>
            </a:extLst>
          </p:cNvPr>
          <p:cNvSpPr txBox="1"/>
          <p:nvPr/>
        </p:nvSpPr>
        <p:spPr>
          <a:xfrm>
            <a:off x="1413123" y="2544531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100.254/24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9F7AD21C-E66A-4DBA-8B10-73FDADA68A3C}"/>
              </a:ext>
            </a:extLst>
          </p:cNvPr>
          <p:cNvSpPr txBox="1"/>
          <p:nvPr/>
        </p:nvSpPr>
        <p:spPr>
          <a:xfrm>
            <a:off x="979581" y="2349632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任意多边形: 形状 96">
            <a:extLst>
              <a:ext uri="{FF2B5EF4-FFF2-40B4-BE49-F238E27FC236}">
                <a16:creationId xmlns:a16="http://schemas.microsoft.com/office/drawing/2014/main" id="{2E3BDDB7-E79A-4860-BE1F-8CA5D6F88CC1}"/>
              </a:ext>
            </a:extLst>
          </p:cNvPr>
          <p:cNvSpPr/>
          <p:nvPr/>
        </p:nvSpPr>
        <p:spPr>
          <a:xfrm rot="15248522">
            <a:off x="528917" y="2563106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93B67B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A03C5782-B412-401F-9221-4D38464167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34870" y="2312468"/>
            <a:ext cx="506923" cy="506923"/>
          </a:xfrm>
          <a:prstGeom prst="rect">
            <a:avLst/>
          </a:prstGeom>
        </p:spPr>
      </p:pic>
      <p:sp>
        <p:nvSpPr>
          <p:cNvPr id="100" name="文本框 99">
            <a:extLst>
              <a:ext uri="{FF2B5EF4-FFF2-40B4-BE49-F238E27FC236}">
                <a16:creationId xmlns:a16="http://schemas.microsoft.com/office/drawing/2014/main" id="{16A7C981-712C-446E-A995-16D791374007}"/>
              </a:ext>
            </a:extLst>
          </p:cNvPr>
          <p:cNvSpPr txBox="1"/>
          <p:nvPr/>
        </p:nvSpPr>
        <p:spPr>
          <a:xfrm>
            <a:off x="2765458" y="2355890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0/0.34 34.3/24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DD549A75-6AC8-4A7F-9FAF-6636C9B85F4A}"/>
              </a:ext>
            </a:extLst>
          </p:cNvPr>
          <p:cNvSpPr txBox="1"/>
          <p:nvPr/>
        </p:nvSpPr>
        <p:spPr>
          <a:xfrm>
            <a:off x="3454820" y="2544531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1.34 34.4/24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886A6B71-0A76-478C-A29C-C190C5D5BAED}"/>
              </a:ext>
            </a:extLst>
          </p:cNvPr>
          <p:cNvSpPr txBox="1"/>
          <p:nvPr/>
        </p:nvSpPr>
        <p:spPr>
          <a:xfrm>
            <a:off x="5027628" y="2544531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1.224 224.4/24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2E99E680-8F75-4381-8B17-86D67E7659D4}"/>
              </a:ext>
            </a:extLst>
          </p:cNvPr>
          <p:cNvSpPr txBox="1"/>
          <p:nvPr/>
        </p:nvSpPr>
        <p:spPr>
          <a:xfrm>
            <a:off x="5606242" y="2355890"/>
            <a:ext cx="10477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1.224 224.2/24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8C8AE703-4337-4DC1-B2F5-456D20602627}"/>
              </a:ext>
            </a:extLst>
          </p:cNvPr>
          <p:cNvSpPr txBox="1"/>
          <p:nvPr/>
        </p:nvSpPr>
        <p:spPr>
          <a:xfrm>
            <a:off x="3898082" y="2944027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1.14 14.4/24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BE2B5801-C319-4B15-BFAD-098B00EDD633}"/>
              </a:ext>
            </a:extLst>
          </p:cNvPr>
          <p:cNvSpPr txBox="1"/>
          <p:nvPr/>
        </p:nvSpPr>
        <p:spPr>
          <a:xfrm>
            <a:off x="4644421" y="3648964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0/0.14 14.1/24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1E5FF29D-68C2-4335-880C-C9DC1B35AFA9}"/>
              </a:ext>
            </a:extLst>
          </p:cNvPr>
          <p:cNvSpPr txBox="1"/>
          <p:nvPr/>
        </p:nvSpPr>
        <p:spPr>
          <a:xfrm>
            <a:off x="2690588" y="2720498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0/0.13 13.3/24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0617A9A3-C642-4A16-887E-3CB13FA23A0A}"/>
              </a:ext>
            </a:extLst>
          </p:cNvPr>
          <p:cNvSpPr txBox="1"/>
          <p:nvPr/>
        </p:nvSpPr>
        <p:spPr>
          <a:xfrm>
            <a:off x="5684273" y="2720498"/>
            <a:ext cx="10433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1.112 112.2/24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49F967BA-85C2-4216-8E83-5FC92D36EBA2}"/>
              </a:ext>
            </a:extLst>
          </p:cNvPr>
          <p:cNvSpPr txBox="1"/>
          <p:nvPr/>
        </p:nvSpPr>
        <p:spPr>
          <a:xfrm>
            <a:off x="5676008" y="4413095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0/0.12 12.2/24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701097D2-B10B-4BD8-9F7F-E5405FBC4EE8}"/>
              </a:ext>
            </a:extLst>
          </p:cNvPr>
          <p:cNvSpPr txBox="1"/>
          <p:nvPr/>
        </p:nvSpPr>
        <p:spPr>
          <a:xfrm>
            <a:off x="3046789" y="3774525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0/0.13 13.1/24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3AC8A6FB-A501-4586-BA37-28F3B0A0BC40}"/>
              </a:ext>
            </a:extLst>
          </p:cNvPr>
          <p:cNvSpPr txBox="1"/>
          <p:nvPr/>
        </p:nvSpPr>
        <p:spPr>
          <a:xfrm>
            <a:off x="6897602" y="2944027"/>
            <a:ext cx="10602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1.222 222.2/24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005E782B-CD46-454A-8478-5A098F623152}"/>
              </a:ext>
            </a:extLst>
          </p:cNvPr>
          <p:cNvSpPr txBox="1"/>
          <p:nvPr/>
        </p:nvSpPr>
        <p:spPr>
          <a:xfrm>
            <a:off x="6870968" y="3769086"/>
            <a:ext cx="11549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0/0.222 222.22/24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C60B6AD5-7F20-410E-84D3-6D71BB902728}"/>
              </a:ext>
            </a:extLst>
          </p:cNvPr>
          <p:cNvSpPr txBox="1"/>
          <p:nvPr/>
        </p:nvSpPr>
        <p:spPr>
          <a:xfrm>
            <a:off x="1484648" y="2944027"/>
            <a:ext cx="10793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0/0.113 113.3/24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DC175999-0CDC-4AE8-9517-C768E12F7FDD}"/>
              </a:ext>
            </a:extLst>
          </p:cNvPr>
          <p:cNvSpPr txBox="1"/>
          <p:nvPr/>
        </p:nvSpPr>
        <p:spPr>
          <a:xfrm>
            <a:off x="1489455" y="3769086"/>
            <a:ext cx="10640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0/0.113 113.1/24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F5B65D1C-900A-4CCB-95CC-908EA2CC6EB0}"/>
              </a:ext>
            </a:extLst>
          </p:cNvPr>
          <p:cNvSpPr txBox="1"/>
          <p:nvPr/>
        </p:nvSpPr>
        <p:spPr>
          <a:xfrm>
            <a:off x="1413123" y="4412536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100.254/24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91CABF80-4CD4-42B9-86FE-506C79199E80}"/>
              </a:ext>
            </a:extLst>
          </p:cNvPr>
          <p:cNvSpPr txBox="1"/>
          <p:nvPr/>
        </p:nvSpPr>
        <p:spPr>
          <a:xfrm>
            <a:off x="979581" y="4217637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43BD2ECE-F5FC-4153-B189-65F73A8487D0}"/>
              </a:ext>
            </a:extLst>
          </p:cNvPr>
          <p:cNvSpPr txBox="1"/>
          <p:nvPr/>
        </p:nvSpPr>
        <p:spPr>
          <a:xfrm>
            <a:off x="7282823" y="2544531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200.254/24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6D192352-1B58-4463-8C9B-B895E97E86CF}"/>
              </a:ext>
            </a:extLst>
          </p:cNvPr>
          <p:cNvSpPr txBox="1"/>
          <p:nvPr/>
        </p:nvSpPr>
        <p:spPr>
          <a:xfrm>
            <a:off x="7712018" y="2349632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3" name="文本框 122">
            <a:extLst>
              <a:ext uri="{FF2B5EF4-FFF2-40B4-BE49-F238E27FC236}">
                <a16:creationId xmlns:a16="http://schemas.microsoft.com/office/drawing/2014/main" id="{85BFCF1D-A915-4751-9FC5-B11961710889}"/>
              </a:ext>
            </a:extLst>
          </p:cNvPr>
          <p:cNvSpPr txBox="1"/>
          <p:nvPr/>
        </p:nvSpPr>
        <p:spPr>
          <a:xfrm>
            <a:off x="7282823" y="4382853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200.254/24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文本框 123">
            <a:extLst>
              <a:ext uri="{FF2B5EF4-FFF2-40B4-BE49-F238E27FC236}">
                <a16:creationId xmlns:a16="http://schemas.microsoft.com/office/drawing/2014/main" id="{DF79D57A-DC5F-4A9A-B6B4-E32C14A62FDC}"/>
              </a:ext>
            </a:extLst>
          </p:cNvPr>
          <p:cNvSpPr txBox="1"/>
          <p:nvPr/>
        </p:nvSpPr>
        <p:spPr>
          <a:xfrm>
            <a:off x="7712018" y="4187954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F414B896-7C3B-4FE7-9D65-2444522489B2}"/>
              </a:ext>
            </a:extLst>
          </p:cNvPr>
          <p:cNvSpPr txBox="1"/>
          <p:nvPr/>
        </p:nvSpPr>
        <p:spPr>
          <a:xfrm>
            <a:off x="5345639" y="3826459"/>
            <a:ext cx="10433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0/0.112 112.1/24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9CDCDB6F-C00B-40F8-90ED-D9C5353E871A}"/>
              </a:ext>
            </a:extLst>
          </p:cNvPr>
          <p:cNvSpPr txBox="1"/>
          <p:nvPr/>
        </p:nvSpPr>
        <p:spPr>
          <a:xfrm>
            <a:off x="3258002" y="4179439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0/0.111 111.11/24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A3F7A767-624A-48AA-87BA-58905D1FE322}"/>
              </a:ext>
            </a:extLst>
          </p:cNvPr>
          <p:cNvSpPr txBox="1"/>
          <p:nvPr/>
        </p:nvSpPr>
        <p:spPr>
          <a:xfrm>
            <a:off x="4995017" y="4187954"/>
            <a:ext cx="977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0/0.12 12.1/24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6F3D3C52-1947-4C51-BD09-81160B1D6569}"/>
              </a:ext>
            </a:extLst>
          </p:cNvPr>
          <p:cNvSpPr txBox="1"/>
          <p:nvPr/>
        </p:nvSpPr>
        <p:spPr>
          <a:xfrm>
            <a:off x="2720273" y="4417362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0/0.111 111.1/24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9" name="任意多边形: 形状 128">
            <a:extLst>
              <a:ext uri="{FF2B5EF4-FFF2-40B4-BE49-F238E27FC236}">
                <a16:creationId xmlns:a16="http://schemas.microsoft.com/office/drawing/2014/main" id="{31A7E6AB-8CF0-4D00-A2AD-13E586276DEE}"/>
              </a:ext>
            </a:extLst>
          </p:cNvPr>
          <p:cNvSpPr/>
          <p:nvPr/>
        </p:nvSpPr>
        <p:spPr>
          <a:xfrm rot="15248522">
            <a:off x="528917" y="4431110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2A71B9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C79C5FF4-C36A-42BF-8B3E-365488CD057B}"/>
              </a:ext>
            </a:extLst>
          </p:cNvPr>
          <p:cNvSpPr txBox="1"/>
          <p:nvPr/>
        </p:nvSpPr>
        <p:spPr>
          <a:xfrm>
            <a:off x="81032" y="4565851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1.1.1.1/32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任意多边形: 形状 130">
            <a:extLst>
              <a:ext uri="{FF2B5EF4-FFF2-40B4-BE49-F238E27FC236}">
                <a16:creationId xmlns:a16="http://schemas.microsoft.com/office/drawing/2014/main" id="{1373ECEE-CF0D-44C1-9D15-C18D690AD39C}"/>
              </a:ext>
            </a:extLst>
          </p:cNvPr>
          <p:cNvSpPr/>
          <p:nvPr/>
        </p:nvSpPr>
        <p:spPr>
          <a:xfrm rot="7890679">
            <a:off x="8798409" y="2647097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2A71B9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A71B9"/>
              </a:solidFill>
            </a:endParaRPr>
          </a:p>
        </p:txBody>
      </p:sp>
      <p:sp>
        <p:nvSpPr>
          <p:cNvPr id="144" name="任意多边形: 形状 143">
            <a:extLst>
              <a:ext uri="{FF2B5EF4-FFF2-40B4-BE49-F238E27FC236}">
                <a16:creationId xmlns:a16="http://schemas.microsoft.com/office/drawing/2014/main" id="{3A64CA9E-00F1-4A57-B085-777C3B3E7519}"/>
              </a:ext>
            </a:extLst>
          </p:cNvPr>
          <p:cNvSpPr/>
          <p:nvPr/>
        </p:nvSpPr>
        <p:spPr>
          <a:xfrm rot="7890679">
            <a:off x="8811109" y="4517951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93B67B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A71B9"/>
              </a:solidFill>
            </a:endParaRPr>
          </a:p>
        </p:txBody>
      </p:sp>
      <p:pic>
        <p:nvPicPr>
          <p:cNvPr id="54" name="Picture 7">
            <a:extLst>
              <a:ext uri="{FF2B5EF4-FFF2-40B4-BE49-F238E27FC236}">
                <a16:creationId xmlns:a16="http://schemas.microsoft.com/office/drawing/2014/main" id="{AF6341F4-B59D-498E-BCE1-D4A6DE3F0C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320564" y="4156196"/>
            <a:ext cx="506923" cy="506923"/>
          </a:xfrm>
          <a:prstGeom prst="rect">
            <a:avLst/>
          </a:prstGeom>
        </p:spPr>
      </p:pic>
      <p:pic>
        <p:nvPicPr>
          <p:cNvPr id="53" name="Picture 7">
            <a:extLst>
              <a:ext uri="{FF2B5EF4-FFF2-40B4-BE49-F238E27FC236}">
                <a16:creationId xmlns:a16="http://schemas.microsoft.com/office/drawing/2014/main" id="{745FB657-57A9-4BE4-9B23-997205270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564" y="2323898"/>
            <a:ext cx="506923" cy="506923"/>
          </a:xfrm>
          <a:prstGeom prst="rect">
            <a:avLst/>
          </a:prstGeom>
        </p:spPr>
      </p:pic>
      <p:sp>
        <p:nvSpPr>
          <p:cNvPr id="145" name="文本框 144">
            <a:extLst>
              <a:ext uri="{FF2B5EF4-FFF2-40B4-BE49-F238E27FC236}">
                <a16:creationId xmlns:a16="http://schemas.microsoft.com/office/drawing/2014/main" id="{7210BE3B-2ECF-473B-99CC-834D380C0DF5}"/>
              </a:ext>
            </a:extLst>
          </p:cNvPr>
          <p:cNvSpPr txBox="1"/>
          <p:nvPr/>
        </p:nvSpPr>
        <p:spPr>
          <a:xfrm>
            <a:off x="8593075" y="2738838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2.2.2.2/32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6" name="文本框 145">
            <a:extLst>
              <a:ext uri="{FF2B5EF4-FFF2-40B4-BE49-F238E27FC236}">
                <a16:creationId xmlns:a16="http://schemas.microsoft.com/office/drawing/2014/main" id="{BA62B990-6F1A-4C71-96C1-96FA55E7E6AB}"/>
              </a:ext>
            </a:extLst>
          </p:cNvPr>
          <p:cNvSpPr txBox="1"/>
          <p:nvPr/>
        </p:nvSpPr>
        <p:spPr>
          <a:xfrm>
            <a:off x="8593075" y="4634906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rgbClr val="93B6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2.2.2.2/32</a:t>
            </a:r>
            <a:endParaRPr lang="zh-CN" altLang="en-US" sz="900" dirty="0">
              <a:solidFill>
                <a:srgbClr val="93B6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id="{15D2C7D4-BC61-4871-AAC8-1DA10B88AEA7}"/>
              </a:ext>
            </a:extLst>
          </p:cNvPr>
          <p:cNvSpPr txBox="1"/>
          <p:nvPr/>
        </p:nvSpPr>
        <p:spPr>
          <a:xfrm>
            <a:off x="91908" y="983448"/>
            <a:ext cx="2977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 version</a:t>
            </a:r>
            <a:endParaRPr lang="en-US" altLang="zh-CN" sz="1100" dirty="0">
              <a:gradFill>
                <a:gsLst>
                  <a:gs pos="0">
                    <a:schemeClr val="accent2">
                      <a:lumMod val="8000"/>
                      <a:lumOff val="92000"/>
                      <a:alpha val="64000"/>
                    </a:schemeClr>
                  </a:gs>
                  <a:gs pos="0">
                    <a:srgbClr val="92D050"/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100" dirty="0">
                <a:gradFill>
                  <a:gsLst>
                    <a:gs pos="0">
                      <a:schemeClr val="accent2">
                        <a:lumMod val="8000"/>
                        <a:lumOff val="92000"/>
                        <a:alpha val="64000"/>
                      </a:schemeClr>
                    </a:gs>
                    <a:gs pos="0">
                      <a:srgbClr val="92D05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IOS XR 6.0.1 </a:t>
            </a:r>
            <a:r>
              <a:rPr lang="en-US" altLang="zh-CN" sz="1100" dirty="0" err="1">
                <a:gradFill>
                  <a:gsLst>
                    <a:gs pos="0">
                      <a:schemeClr val="accent2">
                        <a:lumMod val="8000"/>
                        <a:lumOff val="92000"/>
                        <a:alpha val="64000"/>
                      </a:schemeClr>
                    </a:gs>
                    <a:gs pos="0">
                      <a:srgbClr val="92D05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XRv</a:t>
            </a:r>
            <a:r>
              <a:rPr lang="zh-CN" altLang="en-US" sz="1200" dirty="0">
                <a:gradFill>
                  <a:gsLst>
                    <a:gs pos="0">
                      <a:schemeClr val="accent2">
                        <a:lumMod val="8000"/>
                        <a:lumOff val="92000"/>
                        <a:alpha val="64000"/>
                      </a:schemeClr>
                    </a:gs>
                    <a:gs pos="0">
                      <a:srgbClr val="92D05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1200" dirty="0">
              <a:gradFill>
                <a:gsLst>
                  <a:gs pos="0">
                    <a:schemeClr val="accent2">
                      <a:lumMod val="8000"/>
                      <a:lumOff val="92000"/>
                      <a:alpha val="64000"/>
                    </a:schemeClr>
                  </a:gs>
                  <a:gs pos="0">
                    <a:srgbClr val="92D050"/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200" dirty="0">
                <a:gradFill>
                  <a:gsLst>
                    <a:gs pos="0">
                      <a:schemeClr val="accent2">
                        <a:lumMod val="8000"/>
                        <a:lumOff val="92000"/>
                        <a:alpha val="64000"/>
                      </a:schemeClr>
                    </a:gs>
                    <a:gs pos="0">
                      <a:srgbClr val="92D05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100" dirty="0">
                <a:gradFill>
                  <a:gsLst>
                    <a:gs pos="0">
                      <a:schemeClr val="accent2">
                        <a:lumMod val="8000"/>
                        <a:lumOff val="92000"/>
                        <a:alpha val="64000"/>
                      </a:schemeClr>
                    </a:gs>
                    <a:gs pos="0">
                      <a:srgbClr val="92D05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IOS XE Everest 16.5</a:t>
            </a:r>
          </a:p>
        </p:txBody>
      </p:sp>
      <p:sp>
        <p:nvSpPr>
          <p:cNvPr id="152" name="文本框 151">
            <a:extLst>
              <a:ext uri="{FF2B5EF4-FFF2-40B4-BE49-F238E27FC236}">
                <a16:creationId xmlns:a16="http://schemas.microsoft.com/office/drawing/2014/main" id="{0F22EAA0-69BD-4ED5-8887-C57C50B8DD4B}"/>
              </a:ext>
            </a:extLst>
          </p:cNvPr>
          <p:cNvSpPr txBox="1"/>
          <p:nvPr/>
        </p:nvSpPr>
        <p:spPr>
          <a:xfrm>
            <a:off x="1889962" y="1460239"/>
            <a:ext cx="1941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SR-ENABLE CORE</a:t>
            </a:r>
            <a:endParaRPr lang="zh-CN" altLang="en-US" sz="1600" dirty="0">
              <a:solidFill>
                <a:srgbClr val="7030A0"/>
              </a:solidFill>
            </a:endParaRP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FF90C14A-6207-4A75-B1AC-DE3F0A2245B2}"/>
              </a:ext>
            </a:extLst>
          </p:cNvPr>
          <p:cNvSpPr txBox="1"/>
          <p:nvPr/>
        </p:nvSpPr>
        <p:spPr>
          <a:xfrm>
            <a:off x="6096000" y="1449850"/>
            <a:ext cx="153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BGP AS 9000</a:t>
            </a:r>
            <a:endParaRPr lang="zh-CN" altLang="en-US" dirty="0">
              <a:solidFill>
                <a:srgbClr val="7030A0"/>
              </a:solidFill>
            </a:endParaRPr>
          </a:p>
        </p:txBody>
      </p:sp>
      <p:cxnSp>
        <p:nvCxnSpPr>
          <p:cNvPr id="95" name="直接连接符 94">
            <a:extLst>
              <a:ext uri="{FF2B5EF4-FFF2-40B4-BE49-F238E27FC236}">
                <a16:creationId xmlns:a16="http://schemas.microsoft.com/office/drawing/2014/main" id="{8576CDBA-3CB4-4BC0-8EF7-2C4311BDB10E}"/>
              </a:ext>
            </a:extLst>
          </p:cNvPr>
          <p:cNvCxnSpPr>
            <a:cxnSpLocks/>
            <a:stCxn id="11" idx="2"/>
            <a:endCxn id="85" idx="0"/>
          </p:cNvCxnSpPr>
          <p:nvPr/>
        </p:nvCxnSpPr>
        <p:spPr>
          <a:xfrm>
            <a:off x="2471381" y="4800389"/>
            <a:ext cx="88" cy="1083424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文本框 95">
            <a:extLst>
              <a:ext uri="{FF2B5EF4-FFF2-40B4-BE49-F238E27FC236}">
                <a16:creationId xmlns:a16="http://schemas.microsoft.com/office/drawing/2014/main" id="{91FD5BE5-8A3A-48D5-A885-1895D60007BF}"/>
              </a:ext>
            </a:extLst>
          </p:cNvPr>
          <p:cNvSpPr txBox="1"/>
          <p:nvPr/>
        </p:nvSpPr>
        <p:spPr>
          <a:xfrm>
            <a:off x="2667288" y="6029529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0/0.56 56.5/24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8" name="直接连接符 97">
            <a:extLst>
              <a:ext uri="{FF2B5EF4-FFF2-40B4-BE49-F238E27FC236}">
                <a16:creationId xmlns:a16="http://schemas.microsoft.com/office/drawing/2014/main" id="{EDA8DCE2-B3F1-4268-B923-0BAE457682BD}"/>
              </a:ext>
            </a:extLst>
          </p:cNvPr>
          <p:cNvCxnSpPr>
            <a:cxnSpLocks/>
            <a:stCxn id="89" idx="0"/>
            <a:endCxn id="10" idx="2"/>
          </p:cNvCxnSpPr>
          <p:nvPr/>
        </p:nvCxnSpPr>
        <p:spPr>
          <a:xfrm flipH="1" flipV="1">
            <a:off x="4738907" y="4800389"/>
            <a:ext cx="3439" cy="1083424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本框 98">
            <a:extLst>
              <a:ext uri="{FF2B5EF4-FFF2-40B4-BE49-F238E27FC236}">
                <a16:creationId xmlns:a16="http://schemas.microsoft.com/office/drawing/2014/main" id="{7D624A43-4E49-4F78-8B2C-EDCA9FC61501}"/>
              </a:ext>
            </a:extLst>
          </p:cNvPr>
          <p:cNvSpPr txBox="1"/>
          <p:nvPr/>
        </p:nvSpPr>
        <p:spPr>
          <a:xfrm>
            <a:off x="1258815" y="6120987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XR-P5</a:t>
            </a:r>
            <a:endParaRPr lang="zh-CN" altLang="en-US" dirty="0"/>
          </a:p>
        </p:txBody>
      </p:sp>
      <p:pic>
        <p:nvPicPr>
          <p:cNvPr id="85" name="Picture 14">
            <a:extLst>
              <a:ext uri="{FF2B5EF4-FFF2-40B4-BE49-F238E27FC236}">
                <a16:creationId xmlns:a16="http://schemas.microsoft.com/office/drawing/2014/main" id="{789B66FF-64D5-4AAF-B607-1C67433FF99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070720" y="5883813"/>
            <a:ext cx="801498" cy="781462"/>
          </a:xfrm>
          <a:prstGeom prst="rect">
            <a:avLst/>
          </a:prstGeom>
        </p:spPr>
      </p:pic>
      <p:pic>
        <p:nvPicPr>
          <p:cNvPr id="11" name="Picture 14">
            <a:extLst>
              <a:ext uri="{FF2B5EF4-FFF2-40B4-BE49-F238E27FC236}">
                <a16:creationId xmlns:a16="http://schemas.microsoft.com/office/drawing/2014/main" id="{E48893CF-750D-469D-B58D-2855A3ABD19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070632" y="4018927"/>
            <a:ext cx="801498" cy="781462"/>
          </a:xfrm>
          <a:prstGeom prst="rect">
            <a:avLst/>
          </a:prstGeom>
        </p:spPr>
      </p:pic>
      <p:pic>
        <p:nvPicPr>
          <p:cNvPr id="6" name="Picture 14">
            <a:extLst>
              <a:ext uri="{FF2B5EF4-FFF2-40B4-BE49-F238E27FC236}">
                <a16:creationId xmlns:a16="http://schemas.microsoft.com/office/drawing/2014/main" id="{B06BDBEF-4EB0-436F-92E9-F24D21D8F7B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575203" y="4018927"/>
            <a:ext cx="801498" cy="781462"/>
          </a:xfrm>
          <a:prstGeom prst="rect">
            <a:avLst/>
          </a:prstGeom>
        </p:spPr>
      </p:pic>
      <p:sp>
        <p:nvSpPr>
          <p:cNvPr id="102" name="文本框 101">
            <a:extLst>
              <a:ext uri="{FF2B5EF4-FFF2-40B4-BE49-F238E27FC236}">
                <a16:creationId xmlns:a16="http://schemas.microsoft.com/office/drawing/2014/main" id="{8B5F67C9-9FE0-48E4-905F-08E315C6896F}"/>
              </a:ext>
            </a:extLst>
          </p:cNvPr>
          <p:cNvSpPr txBox="1"/>
          <p:nvPr/>
        </p:nvSpPr>
        <p:spPr>
          <a:xfrm>
            <a:off x="2312743" y="4769219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0/0.15 15.1/24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5665C936-9CE7-42EB-A54D-B924E9D10982}"/>
              </a:ext>
            </a:extLst>
          </p:cNvPr>
          <p:cNvSpPr txBox="1"/>
          <p:nvPr/>
        </p:nvSpPr>
        <p:spPr>
          <a:xfrm>
            <a:off x="3345162" y="6298416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0/0.56 56.6/24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395E7E50-A846-4A1D-AFCD-AE4AE96814AC}"/>
              </a:ext>
            </a:extLst>
          </p:cNvPr>
          <p:cNvSpPr txBox="1"/>
          <p:nvPr/>
        </p:nvSpPr>
        <p:spPr>
          <a:xfrm>
            <a:off x="5254098" y="4614524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0/0.25 25.2/24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9" name="Picture 14">
            <a:extLst>
              <a:ext uri="{FF2B5EF4-FFF2-40B4-BE49-F238E27FC236}">
                <a16:creationId xmlns:a16="http://schemas.microsoft.com/office/drawing/2014/main" id="{CA744107-11DF-4510-BBD5-74EEACE1C9C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41597" y="5883813"/>
            <a:ext cx="801498" cy="781462"/>
          </a:xfrm>
          <a:prstGeom prst="rect">
            <a:avLst/>
          </a:prstGeom>
        </p:spPr>
      </p:pic>
      <p:cxnSp>
        <p:nvCxnSpPr>
          <p:cNvPr id="113" name="直接连接符 112">
            <a:extLst>
              <a:ext uri="{FF2B5EF4-FFF2-40B4-BE49-F238E27FC236}">
                <a16:creationId xmlns:a16="http://schemas.microsoft.com/office/drawing/2014/main" id="{B76F560F-62EC-4591-8A7F-04531FB5E98A}"/>
              </a:ext>
            </a:extLst>
          </p:cNvPr>
          <p:cNvCxnSpPr>
            <a:cxnSpLocks/>
            <a:stCxn id="85" idx="3"/>
            <a:endCxn id="89" idx="1"/>
          </p:cNvCxnSpPr>
          <p:nvPr/>
        </p:nvCxnSpPr>
        <p:spPr>
          <a:xfrm>
            <a:off x="2872218" y="6274544"/>
            <a:ext cx="1469379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14">
            <a:extLst>
              <a:ext uri="{FF2B5EF4-FFF2-40B4-BE49-F238E27FC236}">
                <a16:creationId xmlns:a16="http://schemas.microsoft.com/office/drawing/2014/main" id="{D291C6DF-0AA8-4236-AC2C-6D56A4DFACC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38158" y="4018927"/>
            <a:ext cx="801498" cy="781462"/>
          </a:xfrm>
          <a:prstGeom prst="rect">
            <a:avLst/>
          </a:prstGeom>
        </p:spPr>
      </p:pic>
      <p:sp>
        <p:nvSpPr>
          <p:cNvPr id="114" name="文本框 113">
            <a:extLst>
              <a:ext uri="{FF2B5EF4-FFF2-40B4-BE49-F238E27FC236}">
                <a16:creationId xmlns:a16="http://schemas.microsoft.com/office/drawing/2014/main" id="{AD32EF79-0A1D-4F99-AEA0-C97988D24848}"/>
              </a:ext>
            </a:extLst>
          </p:cNvPr>
          <p:cNvSpPr txBox="1"/>
          <p:nvPr/>
        </p:nvSpPr>
        <p:spPr>
          <a:xfrm>
            <a:off x="4777961" y="5596077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XR-P6</a:t>
            </a:r>
            <a:endParaRPr lang="zh-CN" altLang="en-US" dirty="0"/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38DC4242-E5B9-4FB8-94D0-94032E6033C4}"/>
              </a:ext>
            </a:extLst>
          </p:cNvPr>
          <p:cNvSpPr txBox="1"/>
          <p:nvPr/>
        </p:nvSpPr>
        <p:spPr>
          <a:xfrm>
            <a:off x="1455650" y="5672716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0/0.15 15.5/24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" name="文本框 132">
            <a:extLst>
              <a:ext uri="{FF2B5EF4-FFF2-40B4-BE49-F238E27FC236}">
                <a16:creationId xmlns:a16="http://schemas.microsoft.com/office/drawing/2014/main" id="{EE3EDFA5-43DF-4AB4-A249-8608C5609DEB}"/>
              </a:ext>
            </a:extLst>
          </p:cNvPr>
          <p:cNvSpPr txBox="1"/>
          <p:nvPr/>
        </p:nvSpPr>
        <p:spPr>
          <a:xfrm>
            <a:off x="3749199" y="5677672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0/0.16 16.6/24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4" name="文本框 133">
            <a:extLst>
              <a:ext uri="{FF2B5EF4-FFF2-40B4-BE49-F238E27FC236}">
                <a16:creationId xmlns:a16="http://schemas.microsoft.com/office/drawing/2014/main" id="{CD4C1D3F-A18F-4B06-AA01-338EF7D4BB26}"/>
              </a:ext>
            </a:extLst>
          </p:cNvPr>
          <p:cNvSpPr txBox="1"/>
          <p:nvPr/>
        </p:nvSpPr>
        <p:spPr>
          <a:xfrm>
            <a:off x="4577564" y="4778923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0/0.16 16.1/24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6" name="文本框 135">
            <a:extLst>
              <a:ext uri="{FF2B5EF4-FFF2-40B4-BE49-F238E27FC236}">
                <a16:creationId xmlns:a16="http://schemas.microsoft.com/office/drawing/2014/main" id="{DFC6275C-FE3B-4D99-856E-AF05F1643BC9}"/>
              </a:ext>
            </a:extLst>
          </p:cNvPr>
          <p:cNvSpPr txBox="1"/>
          <p:nvPr/>
        </p:nvSpPr>
        <p:spPr>
          <a:xfrm>
            <a:off x="6473623" y="6457186"/>
            <a:ext cx="95410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sz="900" dirty="0">
                <a:solidFill>
                  <a:schemeClr val="accent2"/>
                </a:solidFill>
              </a:rPr>
              <a:t>BGP-LS PCEP</a:t>
            </a:r>
            <a:endParaRPr lang="zh-CN" altLang="en-US" sz="900" dirty="0">
              <a:solidFill>
                <a:schemeClr val="accent2"/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F45FDAD-02BF-4932-A16C-583FA7A636CA}"/>
              </a:ext>
            </a:extLst>
          </p:cNvPr>
          <p:cNvGrpSpPr/>
          <p:nvPr/>
        </p:nvGrpSpPr>
        <p:grpSpPr>
          <a:xfrm>
            <a:off x="7140428" y="5572110"/>
            <a:ext cx="2252273" cy="886119"/>
            <a:chOff x="6548219" y="5590095"/>
            <a:chExt cx="2252273" cy="886119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B3278896-8246-4200-9B6F-EDADD43AB475}"/>
                </a:ext>
              </a:extLst>
            </p:cNvPr>
            <p:cNvSpPr/>
            <p:nvPr/>
          </p:nvSpPr>
          <p:spPr>
            <a:xfrm>
              <a:off x="6548219" y="5590095"/>
              <a:ext cx="2252273" cy="886119"/>
            </a:xfrm>
            <a:prstGeom prst="roundRect">
              <a:avLst>
                <a:gd name="adj" fmla="val 10415"/>
              </a:avLst>
            </a:prstGeom>
            <a:solidFill>
              <a:schemeClr val="bg1">
                <a:alpha val="3000"/>
              </a:schemeClr>
            </a:solidFill>
            <a:ln>
              <a:gradFill>
                <a:gsLst>
                  <a:gs pos="0">
                    <a:srgbClr val="149ED9"/>
                  </a:gs>
                  <a:gs pos="100000">
                    <a:schemeClr val="accent2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hangingPunct="0"/>
              <a:endParaRPr lang="zh-CN" altLang="en-US" sz="1100" dirty="0">
                <a:solidFill>
                  <a:schemeClr val="accent2"/>
                </a:solidFill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ACA3ABEB-D53F-49E1-AFA1-FC1FA2D07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7023"/>
                      </a14:imgEffect>
                      <a14:imgEffect>
                        <a14:saturation sat="13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67834" y="5655476"/>
              <a:ext cx="606191" cy="434004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58DEDD7F-6161-4256-8E8D-202E0BF5F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11067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8898" y="6163799"/>
              <a:ext cx="1790110" cy="222098"/>
            </a:xfrm>
            <a:prstGeom prst="rect">
              <a:avLst/>
            </a:prstGeom>
          </p:spPr>
        </p:pic>
        <p:sp>
          <p:nvSpPr>
            <p:cNvPr id="137" name="文本框 136">
              <a:extLst>
                <a:ext uri="{FF2B5EF4-FFF2-40B4-BE49-F238E27FC236}">
                  <a16:creationId xmlns:a16="http://schemas.microsoft.com/office/drawing/2014/main" id="{71E7D0F2-932B-4126-B9FC-B6A1B1B8F875}"/>
                </a:ext>
              </a:extLst>
            </p:cNvPr>
            <p:cNvSpPr txBox="1"/>
            <p:nvPr/>
          </p:nvSpPr>
          <p:spPr>
            <a:xfrm>
              <a:off x="6669447" y="5778877"/>
              <a:ext cx="13468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hangingPunct="0"/>
              <a:r>
                <a:rPr lang="en-US" altLang="zh-CN" sz="1600" dirty="0" err="1">
                  <a:gradFill>
                    <a:gsLst>
                      <a:gs pos="22000">
                        <a:srgbClr val="1E4A99"/>
                      </a:gs>
                      <a:gs pos="87000">
                        <a:srgbClr val="00B0F0"/>
                      </a:gs>
                    </a:gsLst>
                    <a:lin ang="5400000" scaled="1"/>
                  </a:gradFill>
                  <a:latin typeface="Arial" panose="020B0604020202020204" pitchFamily="34" charset="0"/>
                  <a:cs typeface="Arial" panose="020B0604020202020204" pitchFamily="34" charset="0"/>
                </a:rPr>
                <a:t>Pathman</a:t>
              </a:r>
              <a:r>
                <a:rPr lang="en-US" altLang="zh-CN" sz="1600" dirty="0">
                  <a:gradFill>
                    <a:gsLst>
                      <a:gs pos="22000">
                        <a:srgbClr val="1E4A99"/>
                      </a:gs>
                      <a:gs pos="87000">
                        <a:srgbClr val="00B0F0"/>
                      </a:gs>
                    </a:gsLst>
                    <a:lin ang="5400000" scaled="1"/>
                  </a:gradFill>
                  <a:latin typeface="Arial" panose="020B0604020202020204" pitchFamily="34" charset="0"/>
                  <a:cs typeface="Arial" panose="020B0604020202020204" pitchFamily="34" charset="0"/>
                </a:rPr>
                <a:t> SR</a:t>
              </a:r>
              <a:endParaRPr lang="zh-CN" altLang="en-US" sz="1600" dirty="0">
                <a:gradFill>
                  <a:gsLst>
                    <a:gs pos="22000">
                      <a:srgbClr val="1E4A99"/>
                    </a:gs>
                    <a:gs pos="87000">
                      <a:srgbClr val="00B0F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50" name="Picture 13">
            <a:extLst>
              <a:ext uri="{FF2B5EF4-FFF2-40B4-BE49-F238E27FC236}">
                <a16:creationId xmlns:a16="http://schemas.microsoft.com/office/drawing/2014/main" id="{D7427954-3F38-4F54-90EE-F32AE03B2388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933024" y="6020569"/>
            <a:ext cx="507951" cy="507951"/>
          </a:xfrm>
          <a:prstGeom prst="rect">
            <a:avLst/>
          </a:prstGeom>
        </p:spPr>
      </p:pic>
      <p:sp>
        <p:nvSpPr>
          <p:cNvPr id="154" name="文本框 153">
            <a:extLst>
              <a:ext uri="{FF2B5EF4-FFF2-40B4-BE49-F238E27FC236}">
                <a16:creationId xmlns:a16="http://schemas.microsoft.com/office/drawing/2014/main" id="{EE5B6949-E0D2-4061-A0C2-C8884B04855A}"/>
              </a:ext>
            </a:extLst>
          </p:cNvPr>
          <p:cNvSpPr txBox="1"/>
          <p:nvPr/>
        </p:nvSpPr>
        <p:spPr>
          <a:xfrm>
            <a:off x="4957321" y="6305653"/>
            <a:ext cx="11727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>
                    <a:lumMod val="95000"/>
                    <a:alpha val="24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67.6/7 /24</a:t>
            </a:r>
            <a:endParaRPr lang="zh-CN" altLang="en-US" sz="900" dirty="0">
              <a:solidFill>
                <a:schemeClr val="bg1">
                  <a:lumMod val="95000"/>
                  <a:alpha val="24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文本框 154">
            <a:extLst>
              <a:ext uri="{FF2B5EF4-FFF2-40B4-BE49-F238E27FC236}">
                <a16:creationId xmlns:a16="http://schemas.microsoft.com/office/drawing/2014/main" id="{74F12100-32A8-473B-8CF7-8655B53C4C5A}"/>
              </a:ext>
            </a:extLst>
          </p:cNvPr>
          <p:cNvSpPr txBox="1"/>
          <p:nvPr/>
        </p:nvSpPr>
        <p:spPr>
          <a:xfrm>
            <a:off x="6173077" y="6098715"/>
            <a:ext cx="101126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5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150.1.66.254/16</a:t>
            </a:r>
            <a:endParaRPr lang="zh-CN" altLang="en-US" dirty="0"/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1C24DFF6-9655-485C-843A-286A913CA426}"/>
              </a:ext>
            </a:extLst>
          </p:cNvPr>
          <p:cNvSpPr txBox="1"/>
          <p:nvPr/>
        </p:nvSpPr>
        <p:spPr>
          <a:xfrm>
            <a:off x="7143340" y="5608719"/>
            <a:ext cx="11727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hangingPunct="0"/>
            <a:r>
              <a:rPr lang="en-US" altLang="zh-CN" sz="1000" dirty="0">
                <a:gradFill>
                  <a:gsLst>
                    <a:gs pos="22000">
                      <a:srgbClr val="1E4A99"/>
                    </a:gs>
                    <a:gs pos="87000">
                      <a:srgbClr val="00B0F0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150.1.255.253/16</a:t>
            </a:r>
            <a:endParaRPr lang="zh-CN" altLang="en-US" sz="1000" dirty="0">
              <a:gradFill>
                <a:gsLst>
                  <a:gs pos="22000">
                    <a:srgbClr val="1E4A99"/>
                  </a:gs>
                  <a:gs pos="87000">
                    <a:srgbClr val="00B0F0"/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9" name="文本框 158">
            <a:extLst>
              <a:ext uri="{FF2B5EF4-FFF2-40B4-BE49-F238E27FC236}">
                <a16:creationId xmlns:a16="http://schemas.microsoft.com/office/drawing/2014/main" id="{9FDBCA63-23A0-4EED-8D9E-18F5336FDFF8}"/>
              </a:ext>
            </a:extLst>
          </p:cNvPr>
          <p:cNvSpPr txBox="1"/>
          <p:nvPr/>
        </p:nvSpPr>
        <p:spPr>
          <a:xfrm>
            <a:off x="5890283" y="5795428"/>
            <a:ext cx="5934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sz="1100" dirty="0"/>
              <a:t>XE-P7</a:t>
            </a:r>
            <a:endParaRPr lang="zh-CN" altLang="en-US" sz="1100" dirty="0"/>
          </a:p>
        </p:txBody>
      </p:sp>
      <p:pic>
        <p:nvPicPr>
          <p:cNvPr id="160" name="Picture 14">
            <a:extLst>
              <a:ext uri="{FF2B5EF4-FFF2-40B4-BE49-F238E27FC236}">
                <a16:creationId xmlns:a16="http://schemas.microsoft.com/office/drawing/2014/main" id="{2CF29BA0-D961-4C3C-BF55-027BE5BF032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32328" y="2175199"/>
            <a:ext cx="801498" cy="781462"/>
          </a:xfrm>
          <a:prstGeom prst="rect">
            <a:avLst/>
          </a:prstGeom>
        </p:spPr>
      </p:pic>
      <p:pic>
        <p:nvPicPr>
          <p:cNvPr id="161" name="Picture 14">
            <a:extLst>
              <a:ext uri="{FF2B5EF4-FFF2-40B4-BE49-F238E27FC236}">
                <a16:creationId xmlns:a16="http://schemas.microsoft.com/office/drawing/2014/main" id="{3835CAF0-6760-4144-B0A0-7CD4B639132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576336" y="2175199"/>
            <a:ext cx="801498" cy="781462"/>
          </a:xfrm>
          <a:prstGeom prst="rect">
            <a:avLst/>
          </a:prstGeom>
        </p:spPr>
      </p:pic>
      <p:sp>
        <p:nvSpPr>
          <p:cNvPr id="162" name="文本框 161">
            <a:extLst>
              <a:ext uri="{FF2B5EF4-FFF2-40B4-BE49-F238E27FC236}">
                <a16:creationId xmlns:a16="http://schemas.microsoft.com/office/drawing/2014/main" id="{FDB1415A-F365-443C-BF32-B0DBBF10C580}"/>
              </a:ext>
            </a:extLst>
          </p:cNvPr>
          <p:cNvSpPr txBox="1"/>
          <p:nvPr/>
        </p:nvSpPr>
        <p:spPr>
          <a:xfrm>
            <a:off x="4986248" y="6098715"/>
            <a:ext cx="1011265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G0/0/0/0 150.1.66..66/16</a:t>
            </a:r>
            <a:endParaRPr lang="zh-CN" altLang="en-US" sz="5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499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4851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9983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矩形: 圆角 263">
            <a:extLst>
              <a:ext uri="{FF2B5EF4-FFF2-40B4-BE49-F238E27FC236}">
                <a16:creationId xmlns:a16="http://schemas.microsoft.com/office/drawing/2014/main" id="{53DF6468-F8D2-4737-976C-93EEA3969E90}"/>
              </a:ext>
            </a:extLst>
          </p:cNvPr>
          <p:cNvSpPr/>
          <p:nvPr/>
        </p:nvSpPr>
        <p:spPr>
          <a:xfrm>
            <a:off x="8442300" y="1547220"/>
            <a:ext cx="3557318" cy="4999884"/>
          </a:xfrm>
          <a:prstGeom prst="roundRect">
            <a:avLst>
              <a:gd name="adj" fmla="val 3025"/>
            </a:avLst>
          </a:prstGeom>
          <a:solidFill>
            <a:schemeClr val="accent2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3" name="矩形: 圆角 262">
            <a:extLst>
              <a:ext uri="{FF2B5EF4-FFF2-40B4-BE49-F238E27FC236}">
                <a16:creationId xmlns:a16="http://schemas.microsoft.com/office/drawing/2014/main" id="{4D789F7B-DF44-4A62-9E43-3ECC833A9379}"/>
              </a:ext>
            </a:extLst>
          </p:cNvPr>
          <p:cNvSpPr/>
          <p:nvPr/>
        </p:nvSpPr>
        <p:spPr>
          <a:xfrm>
            <a:off x="183511" y="1547220"/>
            <a:ext cx="5762415" cy="4999884"/>
          </a:xfrm>
          <a:prstGeom prst="roundRect">
            <a:avLst>
              <a:gd name="adj" fmla="val 3025"/>
            </a:avLst>
          </a:prstGeom>
          <a:solidFill>
            <a:schemeClr val="tx1">
              <a:alpha val="14000"/>
            </a:schemeClr>
          </a:solidFill>
          <a:ln>
            <a:noFill/>
          </a:ln>
          <a:effectLst>
            <a:glow rad="63500">
              <a:schemeClr val="accent5">
                <a:satMod val="175000"/>
                <a:alpha val="4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36">
            <a:extLst>
              <a:ext uri="{FF2B5EF4-FFF2-40B4-BE49-F238E27FC236}">
                <a16:creationId xmlns:a16="http://schemas.microsoft.com/office/drawing/2014/main" id="{D72AA3D8-633D-4AA8-84EA-E90F279A3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151" y="4755093"/>
            <a:ext cx="2276419" cy="1407786"/>
          </a:xfrm>
          <a:prstGeom prst="rect">
            <a:avLst/>
          </a:prstGeom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E4C8A44A-50CD-4E11-8BAF-577E4B2DC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4191" y="4510004"/>
            <a:ext cx="365154" cy="523058"/>
          </a:xfrm>
          <a:prstGeom prst="rect">
            <a:avLst/>
          </a:prstGeo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FBEE1E94-0B43-4184-A694-F7D6F670B4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5649" y="2254539"/>
            <a:ext cx="535439" cy="535439"/>
          </a:xfrm>
          <a:prstGeom prst="rect">
            <a:avLst/>
          </a:prstGeom>
        </p:spPr>
      </p:pic>
      <p:pic>
        <p:nvPicPr>
          <p:cNvPr id="10" name="Picture 2091">
            <a:extLst>
              <a:ext uri="{FF2B5EF4-FFF2-40B4-BE49-F238E27FC236}">
                <a16:creationId xmlns:a16="http://schemas.microsoft.com/office/drawing/2014/main" id="{EF43512D-3B3F-4FEB-9618-B29F87114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485" y="2653270"/>
            <a:ext cx="307880" cy="527794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120048E9-B7C1-4168-8EA3-A02CDBA659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9166" y="4755093"/>
            <a:ext cx="494441" cy="494441"/>
          </a:xfrm>
          <a:prstGeom prst="rect">
            <a:avLst/>
          </a:prstGeom>
        </p:spPr>
      </p:pic>
      <p:pic>
        <p:nvPicPr>
          <p:cNvPr id="15" name="Picture 277">
            <a:extLst>
              <a:ext uri="{FF2B5EF4-FFF2-40B4-BE49-F238E27FC236}">
                <a16:creationId xmlns:a16="http://schemas.microsoft.com/office/drawing/2014/main" id="{F0638B3A-BD43-44DA-A81F-7A8183217F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3901" y="1883416"/>
            <a:ext cx="535439" cy="412734"/>
          </a:xfrm>
          <a:prstGeom prst="rect">
            <a:avLst/>
          </a:prstGeom>
        </p:spPr>
      </p:pic>
      <p:pic>
        <p:nvPicPr>
          <p:cNvPr id="16" name="Picture 14">
            <a:extLst>
              <a:ext uri="{FF2B5EF4-FFF2-40B4-BE49-F238E27FC236}">
                <a16:creationId xmlns:a16="http://schemas.microsoft.com/office/drawing/2014/main" id="{7E549E64-F902-4A42-A13C-231B337777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43215" y="5886810"/>
            <a:ext cx="338328" cy="329870"/>
          </a:xfrm>
          <a:prstGeom prst="rect">
            <a:avLst/>
          </a:prstGeom>
        </p:spPr>
      </p:pic>
      <p:pic>
        <p:nvPicPr>
          <p:cNvPr id="17" name="Picture 14">
            <a:extLst>
              <a:ext uri="{FF2B5EF4-FFF2-40B4-BE49-F238E27FC236}">
                <a16:creationId xmlns:a16="http://schemas.microsoft.com/office/drawing/2014/main" id="{E5994320-E967-4BFC-B4C8-07AF141964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43215" y="4837378"/>
            <a:ext cx="338328" cy="329870"/>
          </a:xfrm>
          <a:prstGeom prst="rect">
            <a:avLst/>
          </a:prstGeom>
        </p:spPr>
      </p:pic>
      <p:pic>
        <p:nvPicPr>
          <p:cNvPr id="26" name="Picture 4">
            <a:extLst>
              <a:ext uri="{FF2B5EF4-FFF2-40B4-BE49-F238E27FC236}">
                <a16:creationId xmlns:a16="http://schemas.microsoft.com/office/drawing/2014/main" id="{A9CFA16F-F9D4-4322-94E9-FA7A855DC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0576" y="5073515"/>
            <a:ext cx="535439" cy="535439"/>
          </a:xfrm>
          <a:prstGeom prst="rect">
            <a:avLst/>
          </a:prstGeom>
        </p:spPr>
      </p:pic>
      <p:pic>
        <p:nvPicPr>
          <p:cNvPr id="27" name="Picture 4">
            <a:extLst>
              <a:ext uri="{FF2B5EF4-FFF2-40B4-BE49-F238E27FC236}">
                <a16:creationId xmlns:a16="http://schemas.microsoft.com/office/drawing/2014/main" id="{F77E839A-C213-460D-82C3-7DECD397EDA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98597" y="4108133"/>
            <a:ext cx="535439" cy="535439"/>
          </a:xfrm>
          <a:prstGeom prst="rect">
            <a:avLst/>
          </a:prstGeom>
        </p:spPr>
      </p:pic>
      <p:pic>
        <p:nvPicPr>
          <p:cNvPr id="28" name="Picture 4">
            <a:extLst>
              <a:ext uri="{FF2B5EF4-FFF2-40B4-BE49-F238E27FC236}">
                <a16:creationId xmlns:a16="http://schemas.microsoft.com/office/drawing/2014/main" id="{6F965E2E-E5A6-44BB-B325-896161244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4955" y="2264063"/>
            <a:ext cx="535439" cy="535439"/>
          </a:xfrm>
          <a:prstGeom prst="rect">
            <a:avLst/>
          </a:prstGeom>
        </p:spPr>
      </p:pic>
      <p:pic>
        <p:nvPicPr>
          <p:cNvPr id="29" name="Picture 3">
            <a:extLst>
              <a:ext uri="{FF2B5EF4-FFF2-40B4-BE49-F238E27FC236}">
                <a16:creationId xmlns:a16="http://schemas.microsoft.com/office/drawing/2014/main" id="{0E8201CA-6560-4C4B-98BA-D19549C80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4191" y="3034096"/>
            <a:ext cx="365154" cy="523058"/>
          </a:xfrm>
          <a:prstGeom prst="rect">
            <a:avLst/>
          </a:prstGeom>
        </p:spPr>
      </p:pic>
      <p:pic>
        <p:nvPicPr>
          <p:cNvPr id="30" name="Picture 2091">
            <a:extLst>
              <a:ext uri="{FF2B5EF4-FFF2-40B4-BE49-F238E27FC236}">
                <a16:creationId xmlns:a16="http://schemas.microsoft.com/office/drawing/2014/main" id="{BD600752-89CA-42E2-8A63-97CAA173E9D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7485" y="4822942"/>
            <a:ext cx="307880" cy="527794"/>
          </a:xfrm>
          <a:prstGeom prst="rect">
            <a:avLst/>
          </a:prstGeom>
        </p:spPr>
      </p:pic>
      <p:pic>
        <p:nvPicPr>
          <p:cNvPr id="31" name="Picture 4">
            <a:extLst>
              <a:ext uri="{FF2B5EF4-FFF2-40B4-BE49-F238E27FC236}">
                <a16:creationId xmlns:a16="http://schemas.microsoft.com/office/drawing/2014/main" id="{2DCA1697-8052-44A9-AC99-5BE355F8C3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4955" y="5071341"/>
            <a:ext cx="535439" cy="535439"/>
          </a:xfrm>
          <a:prstGeom prst="rect">
            <a:avLst/>
          </a:prstGeom>
        </p:spPr>
      </p:pic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57CD8967-F098-4DF5-A110-188808A3A914}"/>
              </a:ext>
            </a:extLst>
          </p:cNvPr>
          <p:cNvCxnSpPr>
            <a:cxnSpLocks/>
            <a:stCxn id="6" idx="2"/>
            <a:endCxn id="29" idx="1"/>
          </p:cNvCxnSpPr>
          <p:nvPr/>
        </p:nvCxnSpPr>
        <p:spPr>
          <a:xfrm>
            <a:off x="2023369" y="2789978"/>
            <a:ext cx="710822" cy="505647"/>
          </a:xfrm>
          <a:prstGeom prst="line">
            <a:avLst/>
          </a:prstGeom>
          <a:effectLst>
            <a:glow rad="38100">
              <a:srgbClr val="00B0F0">
                <a:alpha val="1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B1CAD191-1814-4F22-8E17-424BAE797C46}"/>
              </a:ext>
            </a:extLst>
          </p:cNvPr>
          <p:cNvCxnSpPr>
            <a:cxnSpLocks/>
            <a:stCxn id="26" idx="0"/>
            <a:endCxn id="29" idx="1"/>
          </p:cNvCxnSpPr>
          <p:nvPr/>
        </p:nvCxnSpPr>
        <p:spPr>
          <a:xfrm flipV="1">
            <a:off x="2058296" y="3295625"/>
            <a:ext cx="675895" cy="1777890"/>
          </a:xfrm>
          <a:prstGeom prst="line">
            <a:avLst/>
          </a:prstGeom>
          <a:effectLst>
            <a:glow rad="38100">
              <a:schemeClr val="accent5">
                <a:satMod val="175000"/>
                <a:alpha val="1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37E22EDF-34E2-4389-A1D5-683EC9AB2A68}"/>
              </a:ext>
            </a:extLst>
          </p:cNvPr>
          <p:cNvCxnSpPr>
            <a:cxnSpLocks/>
            <a:stCxn id="6" idx="2"/>
            <a:endCxn id="5" idx="1"/>
          </p:cNvCxnSpPr>
          <p:nvPr/>
        </p:nvCxnSpPr>
        <p:spPr>
          <a:xfrm>
            <a:off x="2023369" y="2789978"/>
            <a:ext cx="710822" cy="1981555"/>
          </a:xfrm>
          <a:prstGeom prst="line">
            <a:avLst/>
          </a:prstGeom>
          <a:effectLst>
            <a:glow rad="38100">
              <a:schemeClr val="accent5">
                <a:satMod val="175000"/>
                <a:alpha val="1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D31645CA-6A33-4A1A-AF41-D7FA30C9AAF1}"/>
              </a:ext>
            </a:extLst>
          </p:cNvPr>
          <p:cNvCxnSpPr>
            <a:cxnSpLocks/>
            <a:stCxn id="26" idx="1"/>
            <a:endCxn id="30" idx="3"/>
          </p:cNvCxnSpPr>
          <p:nvPr/>
        </p:nvCxnSpPr>
        <p:spPr>
          <a:xfrm flipH="1" flipV="1">
            <a:off x="745365" y="5086839"/>
            <a:ext cx="1045211" cy="25439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BDEE34D6-F27C-48DA-AB92-B6A716E77951}"/>
              </a:ext>
            </a:extLst>
          </p:cNvPr>
          <p:cNvCxnSpPr>
            <a:cxnSpLocks/>
            <a:stCxn id="6" idx="1"/>
            <a:endCxn id="10" idx="3"/>
          </p:cNvCxnSpPr>
          <p:nvPr/>
        </p:nvCxnSpPr>
        <p:spPr>
          <a:xfrm flipH="1">
            <a:off x="745365" y="2522259"/>
            <a:ext cx="1010284" cy="394908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00ED2D76-E0F4-45C6-929B-3DEDA08E7865}"/>
              </a:ext>
            </a:extLst>
          </p:cNvPr>
          <p:cNvCxnSpPr>
            <a:cxnSpLocks/>
            <a:stCxn id="6" idx="2"/>
            <a:endCxn id="26" idx="0"/>
          </p:cNvCxnSpPr>
          <p:nvPr/>
        </p:nvCxnSpPr>
        <p:spPr>
          <a:xfrm>
            <a:off x="2023369" y="2789978"/>
            <a:ext cx="34927" cy="2283537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91447666-A734-43FF-B39B-DF6CBEBA7CB0}"/>
              </a:ext>
            </a:extLst>
          </p:cNvPr>
          <p:cNvCxnSpPr>
            <a:cxnSpLocks/>
            <a:stCxn id="26" idx="0"/>
            <a:endCxn id="5" idx="1"/>
          </p:cNvCxnSpPr>
          <p:nvPr/>
        </p:nvCxnSpPr>
        <p:spPr>
          <a:xfrm flipV="1">
            <a:off x="2058296" y="4771533"/>
            <a:ext cx="675895" cy="301982"/>
          </a:xfrm>
          <a:prstGeom prst="line">
            <a:avLst/>
          </a:prstGeom>
          <a:effectLst>
            <a:glow rad="38100">
              <a:schemeClr val="accent5">
                <a:satMod val="175000"/>
                <a:alpha val="1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8832338B-622B-4963-B722-A6A526818D51}"/>
              </a:ext>
            </a:extLst>
          </p:cNvPr>
          <p:cNvCxnSpPr>
            <a:cxnSpLocks/>
            <a:stCxn id="29" idx="3"/>
            <a:endCxn id="28" idx="2"/>
          </p:cNvCxnSpPr>
          <p:nvPr/>
        </p:nvCxnSpPr>
        <p:spPr>
          <a:xfrm flipV="1">
            <a:off x="3099345" y="2799502"/>
            <a:ext cx="773330" cy="496123"/>
          </a:xfrm>
          <a:prstGeom prst="line">
            <a:avLst/>
          </a:prstGeom>
          <a:effectLst>
            <a:glow rad="38100">
              <a:schemeClr val="accent5">
                <a:satMod val="175000"/>
                <a:alpha val="1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69389BF1-9397-4A88-B2E3-5ADCA2B4CD54}"/>
              </a:ext>
            </a:extLst>
          </p:cNvPr>
          <p:cNvCxnSpPr>
            <a:cxnSpLocks/>
            <a:stCxn id="29" idx="3"/>
            <a:endCxn id="31" idx="0"/>
          </p:cNvCxnSpPr>
          <p:nvPr/>
        </p:nvCxnSpPr>
        <p:spPr>
          <a:xfrm>
            <a:off x="3099345" y="3295625"/>
            <a:ext cx="773330" cy="1775716"/>
          </a:xfrm>
          <a:prstGeom prst="line">
            <a:avLst/>
          </a:prstGeom>
          <a:effectLst>
            <a:glow rad="38100">
              <a:schemeClr val="accent5">
                <a:satMod val="175000"/>
                <a:alpha val="1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A284B8D1-9CF6-47AA-91F3-9B35C796CEF5}"/>
              </a:ext>
            </a:extLst>
          </p:cNvPr>
          <p:cNvCxnSpPr>
            <a:cxnSpLocks/>
            <a:stCxn id="5" idx="3"/>
            <a:endCxn id="28" idx="2"/>
          </p:cNvCxnSpPr>
          <p:nvPr/>
        </p:nvCxnSpPr>
        <p:spPr>
          <a:xfrm flipV="1">
            <a:off x="3099345" y="2799502"/>
            <a:ext cx="773330" cy="1972031"/>
          </a:xfrm>
          <a:prstGeom prst="line">
            <a:avLst/>
          </a:prstGeom>
          <a:effectLst>
            <a:glow rad="38100">
              <a:schemeClr val="accent5">
                <a:satMod val="175000"/>
                <a:alpha val="1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>
            <a:extLst>
              <a:ext uri="{FF2B5EF4-FFF2-40B4-BE49-F238E27FC236}">
                <a16:creationId xmlns:a16="http://schemas.microsoft.com/office/drawing/2014/main" id="{27920FDB-0F59-4D2D-8C16-187BC629534D}"/>
              </a:ext>
            </a:extLst>
          </p:cNvPr>
          <p:cNvCxnSpPr>
            <a:cxnSpLocks/>
            <a:stCxn id="5" idx="3"/>
            <a:endCxn id="31" idx="0"/>
          </p:cNvCxnSpPr>
          <p:nvPr/>
        </p:nvCxnSpPr>
        <p:spPr>
          <a:xfrm>
            <a:off x="3099345" y="4771533"/>
            <a:ext cx="773330" cy="299808"/>
          </a:xfrm>
          <a:prstGeom prst="line">
            <a:avLst/>
          </a:prstGeom>
          <a:effectLst>
            <a:glow rad="38100">
              <a:schemeClr val="accent5">
                <a:satMod val="175000"/>
                <a:alpha val="1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4" name="Picture 13">
            <a:extLst>
              <a:ext uri="{FF2B5EF4-FFF2-40B4-BE49-F238E27FC236}">
                <a16:creationId xmlns:a16="http://schemas.microsoft.com/office/drawing/2014/main" id="{1546C67C-2699-41DE-99CB-11E80AA6C3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9166" y="5804176"/>
            <a:ext cx="494441" cy="494441"/>
          </a:xfrm>
          <a:prstGeom prst="rect">
            <a:avLst/>
          </a:prstGeom>
        </p:spPr>
      </p:pic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7BB3B4CE-B79C-4E74-B8CC-B346A4115A1D}"/>
              </a:ext>
            </a:extLst>
          </p:cNvPr>
          <p:cNvCxnSpPr>
            <a:cxnSpLocks/>
            <a:stCxn id="31" idx="3"/>
            <a:endCxn id="84" idx="1"/>
          </p:cNvCxnSpPr>
          <p:nvPr/>
        </p:nvCxnSpPr>
        <p:spPr>
          <a:xfrm>
            <a:off x="4140394" y="5339061"/>
            <a:ext cx="988772" cy="7123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>
            <a:extLst>
              <a:ext uri="{FF2B5EF4-FFF2-40B4-BE49-F238E27FC236}">
                <a16:creationId xmlns:a16="http://schemas.microsoft.com/office/drawing/2014/main" id="{9D48F5E8-3A07-48AA-BE64-B3D155D8EBD7}"/>
              </a:ext>
            </a:extLst>
          </p:cNvPr>
          <p:cNvCxnSpPr>
            <a:cxnSpLocks/>
            <a:stCxn id="31" idx="3"/>
            <a:endCxn id="13" idx="1"/>
          </p:cNvCxnSpPr>
          <p:nvPr/>
        </p:nvCxnSpPr>
        <p:spPr>
          <a:xfrm flipV="1">
            <a:off x="4140394" y="5002314"/>
            <a:ext cx="988772" cy="3367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>
            <a:extLst>
              <a:ext uri="{FF2B5EF4-FFF2-40B4-BE49-F238E27FC236}">
                <a16:creationId xmlns:a16="http://schemas.microsoft.com/office/drawing/2014/main" id="{1AA8BF68-E6BF-4823-B6E4-9B91485B2962}"/>
              </a:ext>
            </a:extLst>
          </p:cNvPr>
          <p:cNvCxnSpPr>
            <a:cxnSpLocks/>
            <a:stCxn id="28" idx="3"/>
            <a:endCxn id="13" idx="1"/>
          </p:cNvCxnSpPr>
          <p:nvPr/>
        </p:nvCxnSpPr>
        <p:spPr>
          <a:xfrm>
            <a:off x="4140394" y="2531783"/>
            <a:ext cx="988772" cy="2470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246ADBC6-8AC5-4C7A-A71B-1D70CF355A05}"/>
              </a:ext>
            </a:extLst>
          </p:cNvPr>
          <p:cNvCxnSpPr>
            <a:cxnSpLocks/>
            <a:stCxn id="28" idx="3"/>
            <a:endCxn id="84" idx="1"/>
          </p:cNvCxnSpPr>
          <p:nvPr/>
        </p:nvCxnSpPr>
        <p:spPr>
          <a:xfrm>
            <a:off x="4140394" y="2531783"/>
            <a:ext cx="988772" cy="3519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" name="Picture 277">
            <a:extLst>
              <a:ext uri="{FF2B5EF4-FFF2-40B4-BE49-F238E27FC236}">
                <a16:creationId xmlns:a16="http://schemas.microsoft.com/office/drawing/2014/main" id="{3E453D4C-10AF-47FC-B232-D5DF8CBF6C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3901" y="2912314"/>
            <a:ext cx="535439" cy="412734"/>
          </a:xfrm>
          <a:prstGeom prst="rect">
            <a:avLst/>
          </a:prstGeom>
        </p:spPr>
      </p:pic>
      <p:cxnSp>
        <p:nvCxnSpPr>
          <p:cNvPr id="104" name="直接连接符 103">
            <a:extLst>
              <a:ext uri="{FF2B5EF4-FFF2-40B4-BE49-F238E27FC236}">
                <a16:creationId xmlns:a16="http://schemas.microsoft.com/office/drawing/2014/main" id="{08136ABE-A4F5-46C7-A290-D7B786BF3452}"/>
              </a:ext>
            </a:extLst>
          </p:cNvPr>
          <p:cNvCxnSpPr>
            <a:cxnSpLocks/>
            <a:stCxn id="28" idx="3"/>
            <a:endCxn id="15" idx="1"/>
          </p:cNvCxnSpPr>
          <p:nvPr/>
        </p:nvCxnSpPr>
        <p:spPr>
          <a:xfrm flipV="1">
            <a:off x="4140394" y="2089783"/>
            <a:ext cx="913507" cy="44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>
            <a:extLst>
              <a:ext uri="{FF2B5EF4-FFF2-40B4-BE49-F238E27FC236}">
                <a16:creationId xmlns:a16="http://schemas.microsoft.com/office/drawing/2014/main" id="{63FD304C-6958-4F3A-BB11-385175572614}"/>
              </a:ext>
            </a:extLst>
          </p:cNvPr>
          <p:cNvCxnSpPr>
            <a:cxnSpLocks/>
            <a:stCxn id="31" idx="3"/>
            <a:endCxn id="103" idx="1"/>
          </p:cNvCxnSpPr>
          <p:nvPr/>
        </p:nvCxnSpPr>
        <p:spPr>
          <a:xfrm flipV="1">
            <a:off x="4140394" y="3118681"/>
            <a:ext cx="913507" cy="22203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>
            <a:extLst>
              <a:ext uri="{FF2B5EF4-FFF2-40B4-BE49-F238E27FC236}">
                <a16:creationId xmlns:a16="http://schemas.microsoft.com/office/drawing/2014/main" id="{DBA8A21C-56F8-46BF-B500-ACD6BA13A2A5}"/>
              </a:ext>
            </a:extLst>
          </p:cNvPr>
          <p:cNvCxnSpPr>
            <a:cxnSpLocks/>
            <a:stCxn id="31" idx="3"/>
            <a:endCxn id="15" idx="1"/>
          </p:cNvCxnSpPr>
          <p:nvPr/>
        </p:nvCxnSpPr>
        <p:spPr>
          <a:xfrm flipV="1">
            <a:off x="4140394" y="2089783"/>
            <a:ext cx="913507" cy="32492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>
            <a:extLst>
              <a:ext uri="{FF2B5EF4-FFF2-40B4-BE49-F238E27FC236}">
                <a16:creationId xmlns:a16="http://schemas.microsoft.com/office/drawing/2014/main" id="{D1A0665D-DA58-486C-B402-ABB0D6F36CEF}"/>
              </a:ext>
            </a:extLst>
          </p:cNvPr>
          <p:cNvCxnSpPr>
            <a:cxnSpLocks/>
            <a:stCxn id="103" idx="1"/>
            <a:endCxn id="28" idx="3"/>
          </p:cNvCxnSpPr>
          <p:nvPr/>
        </p:nvCxnSpPr>
        <p:spPr>
          <a:xfrm flipH="1" flipV="1">
            <a:off x="4140394" y="2531783"/>
            <a:ext cx="913507" cy="5868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489A05F9-9E93-4DDA-8B8B-3084584F59A6}"/>
              </a:ext>
            </a:extLst>
          </p:cNvPr>
          <p:cNvCxnSpPr>
            <a:cxnSpLocks/>
            <a:stCxn id="26" idx="1"/>
            <a:endCxn id="10" idx="3"/>
          </p:cNvCxnSpPr>
          <p:nvPr/>
        </p:nvCxnSpPr>
        <p:spPr>
          <a:xfrm flipH="1" flipV="1">
            <a:off x="745365" y="2917167"/>
            <a:ext cx="1045211" cy="2424068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连接符 136">
            <a:extLst>
              <a:ext uri="{FF2B5EF4-FFF2-40B4-BE49-F238E27FC236}">
                <a16:creationId xmlns:a16="http://schemas.microsoft.com/office/drawing/2014/main" id="{6B74F8EB-4850-4974-B79A-865AFB8A5F6E}"/>
              </a:ext>
            </a:extLst>
          </p:cNvPr>
          <p:cNvCxnSpPr>
            <a:cxnSpLocks/>
            <a:stCxn id="6" idx="1"/>
            <a:endCxn id="30" idx="3"/>
          </p:cNvCxnSpPr>
          <p:nvPr/>
        </p:nvCxnSpPr>
        <p:spPr>
          <a:xfrm flipH="1">
            <a:off x="745365" y="2522259"/>
            <a:ext cx="1010284" cy="256458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>
            <a:extLst>
              <a:ext uri="{FF2B5EF4-FFF2-40B4-BE49-F238E27FC236}">
                <a16:creationId xmlns:a16="http://schemas.microsoft.com/office/drawing/2014/main" id="{568DC2AA-B196-4F72-AAE2-8AD7670FBE30}"/>
              </a:ext>
            </a:extLst>
          </p:cNvPr>
          <p:cNvCxnSpPr>
            <a:cxnSpLocks/>
            <a:stCxn id="13" idx="3"/>
            <a:endCxn id="17" idx="1"/>
          </p:cNvCxnSpPr>
          <p:nvPr/>
        </p:nvCxnSpPr>
        <p:spPr>
          <a:xfrm flipV="1">
            <a:off x="5623607" y="5002313"/>
            <a:ext cx="81960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>
            <a:extLst>
              <a:ext uri="{FF2B5EF4-FFF2-40B4-BE49-F238E27FC236}">
                <a16:creationId xmlns:a16="http://schemas.microsoft.com/office/drawing/2014/main" id="{5DF66A00-E3D6-46F6-99CC-1966907ED451}"/>
              </a:ext>
            </a:extLst>
          </p:cNvPr>
          <p:cNvCxnSpPr>
            <a:cxnSpLocks/>
            <a:stCxn id="84" idx="3"/>
            <a:endCxn id="16" idx="1"/>
          </p:cNvCxnSpPr>
          <p:nvPr/>
        </p:nvCxnSpPr>
        <p:spPr>
          <a:xfrm>
            <a:off x="5623607" y="6051397"/>
            <a:ext cx="819608" cy="3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1" name="Picture 14">
            <a:extLst>
              <a:ext uri="{FF2B5EF4-FFF2-40B4-BE49-F238E27FC236}">
                <a16:creationId xmlns:a16="http://schemas.microsoft.com/office/drawing/2014/main" id="{641146C6-5369-4E67-A1A1-7AEE45BA7A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53162" y="5886810"/>
            <a:ext cx="338328" cy="329870"/>
          </a:xfrm>
          <a:prstGeom prst="rect">
            <a:avLst/>
          </a:prstGeom>
        </p:spPr>
      </p:pic>
      <p:pic>
        <p:nvPicPr>
          <p:cNvPr id="152" name="Picture 14">
            <a:extLst>
              <a:ext uri="{FF2B5EF4-FFF2-40B4-BE49-F238E27FC236}">
                <a16:creationId xmlns:a16="http://schemas.microsoft.com/office/drawing/2014/main" id="{21AA8084-991D-4177-9A41-8D3E1DBA68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53162" y="4837378"/>
            <a:ext cx="338328" cy="329870"/>
          </a:xfrm>
          <a:prstGeom prst="rect">
            <a:avLst/>
          </a:prstGeom>
        </p:spPr>
      </p:pic>
      <p:pic>
        <p:nvPicPr>
          <p:cNvPr id="156" name="Picture 13">
            <a:extLst>
              <a:ext uri="{FF2B5EF4-FFF2-40B4-BE49-F238E27FC236}">
                <a16:creationId xmlns:a16="http://schemas.microsoft.com/office/drawing/2014/main" id="{0024E3F2-6D9F-451B-88F1-46B446E9E95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19097" y="5249534"/>
            <a:ext cx="494441" cy="494441"/>
          </a:xfrm>
          <a:prstGeom prst="rect">
            <a:avLst/>
          </a:prstGeom>
        </p:spPr>
      </p:pic>
      <p:cxnSp>
        <p:nvCxnSpPr>
          <p:cNvPr id="157" name="直接连接符 156">
            <a:extLst>
              <a:ext uri="{FF2B5EF4-FFF2-40B4-BE49-F238E27FC236}">
                <a16:creationId xmlns:a16="http://schemas.microsoft.com/office/drawing/2014/main" id="{F7ED702C-98DC-4903-A2D7-604A8ACD8AB1}"/>
              </a:ext>
            </a:extLst>
          </p:cNvPr>
          <p:cNvCxnSpPr>
            <a:cxnSpLocks/>
            <a:stCxn id="152" idx="3"/>
            <a:endCxn id="156" idx="1"/>
          </p:cNvCxnSpPr>
          <p:nvPr/>
        </p:nvCxnSpPr>
        <p:spPr>
          <a:xfrm>
            <a:off x="8091490" y="5002313"/>
            <a:ext cx="927607" cy="494442"/>
          </a:xfrm>
          <a:prstGeom prst="line">
            <a:avLst/>
          </a:prstGeom>
          <a:ln>
            <a:solidFill>
              <a:srgbClr val="D998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>
            <a:extLst>
              <a:ext uri="{FF2B5EF4-FFF2-40B4-BE49-F238E27FC236}">
                <a16:creationId xmlns:a16="http://schemas.microsoft.com/office/drawing/2014/main" id="{427E5D65-4EDC-4237-93CF-B47003EC6B1A}"/>
              </a:ext>
            </a:extLst>
          </p:cNvPr>
          <p:cNvCxnSpPr>
            <a:cxnSpLocks/>
            <a:stCxn id="151" idx="3"/>
            <a:endCxn id="156" idx="1"/>
          </p:cNvCxnSpPr>
          <p:nvPr/>
        </p:nvCxnSpPr>
        <p:spPr>
          <a:xfrm flipV="1">
            <a:off x="8091490" y="5496755"/>
            <a:ext cx="927607" cy="554990"/>
          </a:xfrm>
          <a:prstGeom prst="line">
            <a:avLst/>
          </a:prstGeom>
          <a:ln>
            <a:solidFill>
              <a:srgbClr val="D998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>
            <a:extLst>
              <a:ext uri="{FF2B5EF4-FFF2-40B4-BE49-F238E27FC236}">
                <a16:creationId xmlns:a16="http://schemas.microsoft.com/office/drawing/2014/main" id="{C94F5796-285C-45C2-8872-FFCB334EAD3C}"/>
              </a:ext>
            </a:extLst>
          </p:cNvPr>
          <p:cNvCxnSpPr>
            <a:cxnSpLocks/>
          </p:cNvCxnSpPr>
          <p:nvPr/>
        </p:nvCxnSpPr>
        <p:spPr>
          <a:xfrm>
            <a:off x="1967942" y="2770928"/>
            <a:ext cx="34927" cy="2302587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6" name="Picture 2061">
            <a:extLst>
              <a:ext uri="{FF2B5EF4-FFF2-40B4-BE49-F238E27FC236}">
                <a16:creationId xmlns:a16="http://schemas.microsoft.com/office/drawing/2014/main" id="{2E369A3A-B4EF-4F91-A7DE-2E66F28CD5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89700" y="2432600"/>
            <a:ext cx="338328" cy="338328"/>
          </a:xfrm>
          <a:prstGeom prst="rect">
            <a:avLst/>
          </a:prstGeom>
        </p:spPr>
      </p:pic>
      <p:cxnSp>
        <p:nvCxnSpPr>
          <p:cNvPr id="167" name="直接连接符 166">
            <a:extLst>
              <a:ext uri="{FF2B5EF4-FFF2-40B4-BE49-F238E27FC236}">
                <a16:creationId xmlns:a16="http://schemas.microsoft.com/office/drawing/2014/main" id="{1C3E6518-D35A-4F56-9711-26493D0022B7}"/>
              </a:ext>
            </a:extLst>
          </p:cNvPr>
          <p:cNvCxnSpPr>
            <a:cxnSpLocks/>
            <a:stCxn id="15" idx="3"/>
            <a:endCxn id="166" idx="1"/>
          </p:cNvCxnSpPr>
          <p:nvPr/>
        </p:nvCxnSpPr>
        <p:spPr>
          <a:xfrm>
            <a:off x="5589340" y="2089783"/>
            <a:ext cx="400360" cy="5119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接连接符 169">
            <a:extLst>
              <a:ext uri="{FF2B5EF4-FFF2-40B4-BE49-F238E27FC236}">
                <a16:creationId xmlns:a16="http://schemas.microsoft.com/office/drawing/2014/main" id="{73AA40CB-CD2A-443C-B8FB-793B74322DB4}"/>
              </a:ext>
            </a:extLst>
          </p:cNvPr>
          <p:cNvCxnSpPr>
            <a:cxnSpLocks/>
            <a:stCxn id="103" idx="3"/>
            <a:endCxn id="166" idx="1"/>
          </p:cNvCxnSpPr>
          <p:nvPr/>
        </p:nvCxnSpPr>
        <p:spPr>
          <a:xfrm flipV="1">
            <a:off x="5589340" y="2601764"/>
            <a:ext cx="400360" cy="5169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连接符 172">
            <a:extLst>
              <a:ext uri="{FF2B5EF4-FFF2-40B4-BE49-F238E27FC236}">
                <a16:creationId xmlns:a16="http://schemas.microsoft.com/office/drawing/2014/main" id="{6A8EA150-0880-4232-BC56-9FDE822AC121}"/>
              </a:ext>
            </a:extLst>
          </p:cNvPr>
          <p:cNvCxnSpPr>
            <a:cxnSpLocks/>
          </p:cNvCxnSpPr>
          <p:nvPr/>
        </p:nvCxnSpPr>
        <p:spPr>
          <a:xfrm flipV="1">
            <a:off x="5289871" y="2296150"/>
            <a:ext cx="0" cy="6161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>
            <a:extLst>
              <a:ext uri="{FF2B5EF4-FFF2-40B4-BE49-F238E27FC236}">
                <a16:creationId xmlns:a16="http://schemas.microsoft.com/office/drawing/2014/main" id="{3544543B-126B-419A-9130-A7BF9C7762AB}"/>
              </a:ext>
            </a:extLst>
          </p:cNvPr>
          <p:cNvCxnSpPr>
            <a:cxnSpLocks/>
          </p:cNvCxnSpPr>
          <p:nvPr/>
        </p:nvCxnSpPr>
        <p:spPr>
          <a:xfrm flipV="1">
            <a:off x="5344636" y="2296150"/>
            <a:ext cx="0" cy="6161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>
            <a:extLst>
              <a:ext uri="{FF2B5EF4-FFF2-40B4-BE49-F238E27FC236}">
                <a16:creationId xmlns:a16="http://schemas.microsoft.com/office/drawing/2014/main" id="{16FF5F35-6FB4-4B0F-AFC4-9129831B05F5}"/>
              </a:ext>
            </a:extLst>
          </p:cNvPr>
          <p:cNvCxnSpPr>
            <a:cxnSpLocks/>
            <a:stCxn id="166" idx="3"/>
            <a:endCxn id="2" idx="1"/>
          </p:cNvCxnSpPr>
          <p:nvPr/>
        </p:nvCxnSpPr>
        <p:spPr>
          <a:xfrm flipV="1">
            <a:off x="6328028" y="2058551"/>
            <a:ext cx="724077" cy="5432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接连接符 180">
            <a:extLst>
              <a:ext uri="{FF2B5EF4-FFF2-40B4-BE49-F238E27FC236}">
                <a16:creationId xmlns:a16="http://schemas.microsoft.com/office/drawing/2014/main" id="{429E3A44-A7D6-4DCF-9ABF-C2234EA1159C}"/>
              </a:ext>
            </a:extLst>
          </p:cNvPr>
          <p:cNvCxnSpPr>
            <a:cxnSpLocks/>
            <a:stCxn id="166" idx="3"/>
            <a:endCxn id="177" idx="1"/>
          </p:cNvCxnSpPr>
          <p:nvPr/>
        </p:nvCxnSpPr>
        <p:spPr>
          <a:xfrm>
            <a:off x="6328028" y="2601764"/>
            <a:ext cx="724077" cy="5144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接连接符 185">
            <a:extLst>
              <a:ext uri="{FF2B5EF4-FFF2-40B4-BE49-F238E27FC236}">
                <a16:creationId xmlns:a16="http://schemas.microsoft.com/office/drawing/2014/main" id="{271FDCF4-E3DF-445E-98EA-001193F07002}"/>
              </a:ext>
            </a:extLst>
          </p:cNvPr>
          <p:cNvCxnSpPr>
            <a:cxnSpLocks/>
            <a:stCxn id="27" idx="2"/>
            <a:endCxn id="156" idx="0"/>
          </p:cNvCxnSpPr>
          <p:nvPr/>
        </p:nvCxnSpPr>
        <p:spPr>
          <a:xfrm>
            <a:off x="9266317" y="4643572"/>
            <a:ext cx="1" cy="605962"/>
          </a:xfrm>
          <a:prstGeom prst="line">
            <a:avLst/>
          </a:prstGeom>
          <a:ln>
            <a:solidFill>
              <a:srgbClr val="D998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0" name="Picture 4">
            <a:extLst>
              <a:ext uri="{FF2B5EF4-FFF2-40B4-BE49-F238E27FC236}">
                <a16:creationId xmlns:a16="http://schemas.microsoft.com/office/drawing/2014/main" id="{B313E5A5-9B6D-446F-9553-E2D30506F1F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095213" y="4108133"/>
            <a:ext cx="535439" cy="535439"/>
          </a:xfrm>
          <a:prstGeom prst="rect">
            <a:avLst/>
          </a:prstGeom>
        </p:spPr>
      </p:pic>
      <p:pic>
        <p:nvPicPr>
          <p:cNvPr id="191" name="Picture 4">
            <a:extLst>
              <a:ext uri="{FF2B5EF4-FFF2-40B4-BE49-F238E27FC236}">
                <a16:creationId xmlns:a16="http://schemas.microsoft.com/office/drawing/2014/main" id="{EA083908-3DAD-462B-917F-00A7159ED0A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1829" y="4108133"/>
            <a:ext cx="535439" cy="535439"/>
          </a:xfrm>
          <a:prstGeom prst="rect">
            <a:avLst/>
          </a:prstGeom>
        </p:spPr>
      </p:pic>
      <p:pic>
        <p:nvPicPr>
          <p:cNvPr id="196" name="Picture 3">
            <a:extLst>
              <a:ext uri="{FF2B5EF4-FFF2-40B4-BE49-F238E27FC236}">
                <a16:creationId xmlns:a16="http://schemas.microsoft.com/office/drawing/2014/main" id="{250302F8-748E-4FC8-8E56-647D6B08B37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178246" y="2777253"/>
            <a:ext cx="365154" cy="523058"/>
          </a:xfrm>
          <a:prstGeom prst="rect">
            <a:avLst/>
          </a:prstGeom>
        </p:spPr>
      </p:pic>
      <p:cxnSp>
        <p:nvCxnSpPr>
          <p:cNvPr id="197" name="直接连接符 196">
            <a:extLst>
              <a:ext uri="{FF2B5EF4-FFF2-40B4-BE49-F238E27FC236}">
                <a16:creationId xmlns:a16="http://schemas.microsoft.com/office/drawing/2014/main" id="{37F88F31-2BEE-4EF9-8611-5B013BE0E77B}"/>
              </a:ext>
            </a:extLst>
          </p:cNvPr>
          <p:cNvCxnSpPr>
            <a:cxnSpLocks/>
            <a:stCxn id="27" idx="0"/>
            <a:endCxn id="196" idx="2"/>
          </p:cNvCxnSpPr>
          <p:nvPr/>
        </p:nvCxnSpPr>
        <p:spPr>
          <a:xfrm flipV="1">
            <a:off x="9266317" y="3300311"/>
            <a:ext cx="1094506" cy="807822"/>
          </a:xfrm>
          <a:prstGeom prst="line">
            <a:avLst/>
          </a:prstGeom>
          <a:ln>
            <a:solidFill>
              <a:srgbClr val="D9986D"/>
            </a:solidFill>
          </a:ln>
          <a:effectLst>
            <a:glow rad="254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接连接符 199">
            <a:extLst>
              <a:ext uri="{FF2B5EF4-FFF2-40B4-BE49-F238E27FC236}">
                <a16:creationId xmlns:a16="http://schemas.microsoft.com/office/drawing/2014/main" id="{AE510F8D-5D16-4349-A84F-68B63B375F1E}"/>
              </a:ext>
            </a:extLst>
          </p:cNvPr>
          <p:cNvCxnSpPr>
            <a:cxnSpLocks/>
            <a:stCxn id="190" idx="0"/>
            <a:endCxn id="196" idx="2"/>
          </p:cNvCxnSpPr>
          <p:nvPr/>
        </p:nvCxnSpPr>
        <p:spPr>
          <a:xfrm flipH="1" flipV="1">
            <a:off x="10360823" y="3300311"/>
            <a:ext cx="2110" cy="807822"/>
          </a:xfrm>
          <a:prstGeom prst="line">
            <a:avLst/>
          </a:prstGeom>
          <a:ln>
            <a:solidFill>
              <a:srgbClr val="D9986D"/>
            </a:solidFill>
          </a:ln>
          <a:effectLst>
            <a:glow rad="254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直接连接符 202">
            <a:extLst>
              <a:ext uri="{FF2B5EF4-FFF2-40B4-BE49-F238E27FC236}">
                <a16:creationId xmlns:a16="http://schemas.microsoft.com/office/drawing/2014/main" id="{BE7B2F7A-A2D7-4F4B-9CF8-86EE79D1CEF1}"/>
              </a:ext>
            </a:extLst>
          </p:cNvPr>
          <p:cNvCxnSpPr>
            <a:cxnSpLocks/>
            <a:stCxn id="191" idx="0"/>
            <a:endCxn id="196" idx="2"/>
          </p:cNvCxnSpPr>
          <p:nvPr/>
        </p:nvCxnSpPr>
        <p:spPr>
          <a:xfrm flipH="1" flipV="1">
            <a:off x="10360823" y="3300311"/>
            <a:ext cx="1098726" cy="807822"/>
          </a:xfrm>
          <a:prstGeom prst="line">
            <a:avLst/>
          </a:prstGeom>
          <a:ln>
            <a:solidFill>
              <a:srgbClr val="D9986D"/>
            </a:solidFill>
          </a:ln>
          <a:effectLst>
            <a:glow rad="254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8" name="Picture 2091">
            <a:extLst>
              <a:ext uri="{FF2B5EF4-FFF2-40B4-BE49-F238E27FC236}">
                <a16:creationId xmlns:a16="http://schemas.microsoft.com/office/drawing/2014/main" id="{ACDAD3C6-AB8D-47AD-818A-20D2578C9D5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206883" y="5216181"/>
            <a:ext cx="307880" cy="527794"/>
          </a:xfrm>
          <a:prstGeom prst="rect">
            <a:avLst/>
          </a:prstGeom>
        </p:spPr>
      </p:pic>
      <p:pic>
        <p:nvPicPr>
          <p:cNvPr id="209" name="Picture 2091">
            <a:extLst>
              <a:ext uri="{FF2B5EF4-FFF2-40B4-BE49-F238E27FC236}">
                <a16:creationId xmlns:a16="http://schemas.microsoft.com/office/drawing/2014/main" id="{6A42EBB5-0D4B-4ABC-9495-E2FE2857108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301388" y="5216181"/>
            <a:ext cx="307880" cy="527794"/>
          </a:xfrm>
          <a:prstGeom prst="rect">
            <a:avLst/>
          </a:prstGeom>
        </p:spPr>
      </p:pic>
      <p:cxnSp>
        <p:nvCxnSpPr>
          <p:cNvPr id="210" name="直接连接符 209">
            <a:extLst>
              <a:ext uri="{FF2B5EF4-FFF2-40B4-BE49-F238E27FC236}">
                <a16:creationId xmlns:a16="http://schemas.microsoft.com/office/drawing/2014/main" id="{7DEE63A9-69AA-4851-8E39-DB2C3845F4CA}"/>
              </a:ext>
            </a:extLst>
          </p:cNvPr>
          <p:cNvCxnSpPr>
            <a:cxnSpLocks/>
            <a:stCxn id="208" idx="0"/>
            <a:endCxn id="190" idx="2"/>
          </p:cNvCxnSpPr>
          <p:nvPr/>
        </p:nvCxnSpPr>
        <p:spPr>
          <a:xfrm flipV="1">
            <a:off x="10360823" y="4643572"/>
            <a:ext cx="2110" cy="572609"/>
          </a:xfrm>
          <a:prstGeom prst="line">
            <a:avLst/>
          </a:prstGeom>
          <a:ln>
            <a:solidFill>
              <a:srgbClr val="D998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直接连接符 212">
            <a:extLst>
              <a:ext uri="{FF2B5EF4-FFF2-40B4-BE49-F238E27FC236}">
                <a16:creationId xmlns:a16="http://schemas.microsoft.com/office/drawing/2014/main" id="{6FB1E57B-5E47-49E6-B119-A432C6B1B103}"/>
              </a:ext>
            </a:extLst>
          </p:cNvPr>
          <p:cNvCxnSpPr>
            <a:cxnSpLocks/>
            <a:stCxn id="209" idx="0"/>
            <a:endCxn id="191" idx="2"/>
          </p:cNvCxnSpPr>
          <p:nvPr/>
        </p:nvCxnSpPr>
        <p:spPr>
          <a:xfrm flipV="1">
            <a:off x="11455328" y="4643572"/>
            <a:ext cx="4221" cy="572609"/>
          </a:xfrm>
          <a:prstGeom prst="line">
            <a:avLst/>
          </a:prstGeom>
          <a:ln>
            <a:solidFill>
              <a:srgbClr val="D998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直接连接符 221">
            <a:extLst>
              <a:ext uri="{FF2B5EF4-FFF2-40B4-BE49-F238E27FC236}">
                <a16:creationId xmlns:a16="http://schemas.microsoft.com/office/drawing/2014/main" id="{86FC39AF-5C41-446B-BD87-1ECD8E8DBD69}"/>
              </a:ext>
            </a:extLst>
          </p:cNvPr>
          <p:cNvCxnSpPr>
            <a:cxnSpLocks/>
            <a:stCxn id="27" idx="0"/>
            <a:endCxn id="237" idx="2"/>
          </p:cNvCxnSpPr>
          <p:nvPr/>
        </p:nvCxnSpPr>
        <p:spPr>
          <a:xfrm flipV="1">
            <a:off x="9266317" y="2783546"/>
            <a:ext cx="1" cy="1324587"/>
          </a:xfrm>
          <a:prstGeom prst="line">
            <a:avLst/>
          </a:prstGeom>
          <a:ln>
            <a:solidFill>
              <a:srgbClr val="D998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7" name="Picture 13">
            <a:extLst>
              <a:ext uri="{FF2B5EF4-FFF2-40B4-BE49-F238E27FC236}">
                <a16:creationId xmlns:a16="http://schemas.microsoft.com/office/drawing/2014/main" id="{FFE5D590-D071-4B74-9F1A-888BC712FDE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19097" y="2289105"/>
            <a:ext cx="494441" cy="494441"/>
          </a:xfrm>
          <a:prstGeom prst="rect">
            <a:avLst/>
          </a:prstGeom>
        </p:spPr>
      </p:pic>
      <p:cxnSp>
        <p:nvCxnSpPr>
          <p:cNvPr id="241" name="直接连接符 240">
            <a:extLst>
              <a:ext uri="{FF2B5EF4-FFF2-40B4-BE49-F238E27FC236}">
                <a16:creationId xmlns:a16="http://schemas.microsoft.com/office/drawing/2014/main" id="{A1A69308-12A3-4B04-92A3-434EFF0F5C89}"/>
              </a:ext>
            </a:extLst>
          </p:cNvPr>
          <p:cNvCxnSpPr>
            <a:cxnSpLocks/>
            <a:stCxn id="2" idx="3"/>
            <a:endCxn id="237" idx="1"/>
          </p:cNvCxnSpPr>
          <p:nvPr/>
        </p:nvCxnSpPr>
        <p:spPr>
          <a:xfrm>
            <a:off x="7937590" y="2058551"/>
            <a:ext cx="1081507" cy="477775"/>
          </a:xfrm>
          <a:prstGeom prst="line">
            <a:avLst/>
          </a:prstGeom>
          <a:ln>
            <a:solidFill>
              <a:srgbClr val="D998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直接连接符 243">
            <a:extLst>
              <a:ext uri="{FF2B5EF4-FFF2-40B4-BE49-F238E27FC236}">
                <a16:creationId xmlns:a16="http://schemas.microsoft.com/office/drawing/2014/main" id="{0D7BE59E-34BA-44CE-BC2A-499B5ECFCFF3}"/>
              </a:ext>
            </a:extLst>
          </p:cNvPr>
          <p:cNvCxnSpPr>
            <a:cxnSpLocks/>
            <a:stCxn id="177" idx="3"/>
            <a:endCxn id="237" idx="1"/>
          </p:cNvCxnSpPr>
          <p:nvPr/>
        </p:nvCxnSpPr>
        <p:spPr>
          <a:xfrm flipV="1">
            <a:off x="7937590" y="2536326"/>
            <a:ext cx="1081507" cy="579881"/>
          </a:xfrm>
          <a:prstGeom prst="line">
            <a:avLst/>
          </a:prstGeom>
          <a:ln>
            <a:solidFill>
              <a:srgbClr val="D998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8" name="组合 327">
            <a:extLst>
              <a:ext uri="{FF2B5EF4-FFF2-40B4-BE49-F238E27FC236}">
                <a16:creationId xmlns:a16="http://schemas.microsoft.com/office/drawing/2014/main" id="{568BF977-3FD7-49D9-A4D3-74258E3FFCD6}"/>
              </a:ext>
            </a:extLst>
          </p:cNvPr>
          <p:cNvGrpSpPr/>
          <p:nvPr/>
        </p:nvGrpSpPr>
        <p:grpSpPr>
          <a:xfrm>
            <a:off x="7052105" y="1784749"/>
            <a:ext cx="885485" cy="1605259"/>
            <a:chOff x="7031727" y="1815981"/>
            <a:chExt cx="885485" cy="1605259"/>
          </a:xfrm>
        </p:grpSpPr>
        <p:pic>
          <p:nvPicPr>
            <p:cNvPr id="2" name="Picture 35">
              <a:extLst>
                <a:ext uri="{FF2B5EF4-FFF2-40B4-BE49-F238E27FC236}">
                  <a16:creationId xmlns:a16="http://schemas.microsoft.com/office/drawing/2014/main" id="{0A0AB83E-93AA-4D4A-969A-A1911505E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031727" y="1815981"/>
              <a:ext cx="885485" cy="547603"/>
            </a:xfrm>
            <a:prstGeom prst="rect">
              <a:avLst/>
            </a:prstGeom>
          </p:spPr>
        </p:pic>
        <p:pic>
          <p:nvPicPr>
            <p:cNvPr id="177" name="Picture 35">
              <a:extLst>
                <a:ext uri="{FF2B5EF4-FFF2-40B4-BE49-F238E27FC236}">
                  <a16:creationId xmlns:a16="http://schemas.microsoft.com/office/drawing/2014/main" id="{B87FA3EE-C756-4F5F-84E9-DC48C9DF5C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031727" y="2873637"/>
              <a:ext cx="885485" cy="547603"/>
            </a:xfrm>
            <a:prstGeom prst="rect">
              <a:avLst/>
            </a:prstGeom>
          </p:spPr>
        </p:pic>
        <p:sp>
          <p:nvSpPr>
            <p:cNvPr id="259" name="文本框 258">
              <a:extLst>
                <a:ext uri="{FF2B5EF4-FFF2-40B4-BE49-F238E27FC236}">
                  <a16:creationId xmlns:a16="http://schemas.microsoft.com/office/drawing/2014/main" id="{8C96344F-3DEB-4704-A1A5-1CAE8A620BFE}"/>
                </a:ext>
              </a:extLst>
            </p:cNvPr>
            <p:cNvSpPr txBox="1"/>
            <p:nvPr/>
          </p:nvSpPr>
          <p:spPr>
            <a:xfrm>
              <a:off x="7142112" y="1939005"/>
              <a:ext cx="63190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INET-1</a:t>
              </a:r>
              <a:endPara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1" name="文本框 260">
              <a:extLst>
                <a:ext uri="{FF2B5EF4-FFF2-40B4-BE49-F238E27FC236}">
                  <a16:creationId xmlns:a16="http://schemas.microsoft.com/office/drawing/2014/main" id="{56B74647-6BE3-47A5-AAF1-85FE16BCB6D2}"/>
                </a:ext>
              </a:extLst>
            </p:cNvPr>
            <p:cNvSpPr txBox="1"/>
            <p:nvPr/>
          </p:nvSpPr>
          <p:spPr>
            <a:xfrm>
              <a:off x="7142112" y="3004565"/>
              <a:ext cx="63190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INET-2</a:t>
              </a:r>
              <a:endPara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62" name="文本框 261">
            <a:extLst>
              <a:ext uri="{FF2B5EF4-FFF2-40B4-BE49-F238E27FC236}">
                <a16:creationId xmlns:a16="http://schemas.microsoft.com/office/drawing/2014/main" id="{9B32621C-F4CB-4428-A002-DA9DB45076EB}"/>
              </a:ext>
            </a:extLst>
          </p:cNvPr>
          <p:cNvSpPr txBox="1"/>
          <p:nvPr/>
        </p:nvSpPr>
        <p:spPr>
          <a:xfrm>
            <a:off x="6681827" y="5281310"/>
            <a:ext cx="107914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MPLS-CORE</a:t>
            </a:r>
          </a:p>
          <a:p>
            <a:pPr algn="ctr"/>
            <a:r>
              <a:rPr lang="en-US" altLang="zh-CN" sz="11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BGP AS 9000</a:t>
            </a:r>
            <a:endParaRPr lang="zh-CN" altLang="en-US" sz="11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5" name="文本框 264">
            <a:extLst>
              <a:ext uri="{FF2B5EF4-FFF2-40B4-BE49-F238E27FC236}">
                <a16:creationId xmlns:a16="http://schemas.microsoft.com/office/drawing/2014/main" id="{D1D6A252-8C61-45D7-B07C-EB9C73181378}"/>
              </a:ext>
            </a:extLst>
          </p:cNvPr>
          <p:cNvSpPr txBox="1"/>
          <p:nvPr/>
        </p:nvSpPr>
        <p:spPr>
          <a:xfrm>
            <a:off x="10514763" y="2911996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DC2-SPINE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6" name="文本框 265">
            <a:extLst>
              <a:ext uri="{FF2B5EF4-FFF2-40B4-BE49-F238E27FC236}">
                <a16:creationId xmlns:a16="http://schemas.microsoft.com/office/drawing/2014/main" id="{C7008C0A-32AD-48C3-ADEB-EDB6D5C0B2D0}"/>
              </a:ext>
            </a:extLst>
          </p:cNvPr>
          <p:cNvSpPr txBox="1"/>
          <p:nvPr/>
        </p:nvSpPr>
        <p:spPr>
          <a:xfrm>
            <a:off x="9438241" y="2402935"/>
            <a:ext cx="1015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Edge Router 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7" name="文本框 266">
            <a:extLst>
              <a:ext uri="{FF2B5EF4-FFF2-40B4-BE49-F238E27FC236}">
                <a16:creationId xmlns:a16="http://schemas.microsoft.com/office/drawing/2014/main" id="{C209A48F-3AEA-4E0E-8FD4-AEC22508A31F}"/>
              </a:ext>
            </a:extLst>
          </p:cNvPr>
          <p:cNvSpPr txBox="1"/>
          <p:nvPr/>
        </p:nvSpPr>
        <p:spPr>
          <a:xfrm>
            <a:off x="8841546" y="5724691"/>
            <a:ext cx="1015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 Router 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8" name="文本框 267">
            <a:extLst>
              <a:ext uri="{FF2B5EF4-FFF2-40B4-BE49-F238E27FC236}">
                <a16:creationId xmlns:a16="http://schemas.microsoft.com/office/drawing/2014/main" id="{05C9BF04-168C-44D4-9B47-B3A3958B557A}"/>
              </a:ext>
            </a:extLst>
          </p:cNvPr>
          <p:cNvSpPr txBox="1"/>
          <p:nvPr/>
        </p:nvSpPr>
        <p:spPr>
          <a:xfrm>
            <a:off x="9902876" y="5724691"/>
            <a:ext cx="9300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DC2-Serv-1</a:t>
            </a:r>
          </a:p>
          <a:p>
            <a:pPr algn="ctr"/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VRF-A</a:t>
            </a:r>
          </a:p>
        </p:txBody>
      </p:sp>
      <p:sp>
        <p:nvSpPr>
          <p:cNvPr id="271" name="文本框 270">
            <a:extLst>
              <a:ext uri="{FF2B5EF4-FFF2-40B4-BE49-F238E27FC236}">
                <a16:creationId xmlns:a16="http://schemas.microsoft.com/office/drawing/2014/main" id="{AD481F38-D1C7-42EF-9CF0-22492AA57158}"/>
              </a:ext>
            </a:extLst>
          </p:cNvPr>
          <p:cNvSpPr txBox="1"/>
          <p:nvPr/>
        </p:nvSpPr>
        <p:spPr>
          <a:xfrm>
            <a:off x="10997955" y="5724691"/>
            <a:ext cx="9300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DC2-Serv-2</a:t>
            </a:r>
          </a:p>
          <a:p>
            <a:pPr algn="ctr"/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VRF-B</a:t>
            </a:r>
          </a:p>
        </p:txBody>
      </p:sp>
      <p:sp>
        <p:nvSpPr>
          <p:cNvPr id="272" name="文本框 271">
            <a:extLst>
              <a:ext uri="{FF2B5EF4-FFF2-40B4-BE49-F238E27FC236}">
                <a16:creationId xmlns:a16="http://schemas.microsoft.com/office/drawing/2014/main" id="{7E0F44FC-8C6A-40BA-8BBC-86B9D52EF91E}"/>
              </a:ext>
            </a:extLst>
          </p:cNvPr>
          <p:cNvSpPr txBox="1"/>
          <p:nvPr/>
        </p:nvSpPr>
        <p:spPr>
          <a:xfrm>
            <a:off x="8398525" y="4592110"/>
            <a:ext cx="9220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DC2-BL-LEAF</a:t>
            </a:r>
            <a:endParaRPr lang="zh-CN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5" name="文本框 274">
            <a:extLst>
              <a:ext uri="{FF2B5EF4-FFF2-40B4-BE49-F238E27FC236}">
                <a16:creationId xmlns:a16="http://schemas.microsoft.com/office/drawing/2014/main" id="{F0A8DA8E-4B26-4603-B3EE-78EABFF0F78B}"/>
              </a:ext>
            </a:extLst>
          </p:cNvPr>
          <p:cNvSpPr txBox="1"/>
          <p:nvPr/>
        </p:nvSpPr>
        <p:spPr>
          <a:xfrm>
            <a:off x="10641012" y="4592110"/>
            <a:ext cx="8451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DC2-LEAF-2</a:t>
            </a:r>
            <a:endParaRPr lang="zh-CN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6" name="文本框 275">
            <a:extLst>
              <a:ext uri="{FF2B5EF4-FFF2-40B4-BE49-F238E27FC236}">
                <a16:creationId xmlns:a16="http://schemas.microsoft.com/office/drawing/2014/main" id="{924FD391-47C2-4423-A0AD-C3A94782EF14}"/>
              </a:ext>
            </a:extLst>
          </p:cNvPr>
          <p:cNvSpPr txBox="1"/>
          <p:nvPr/>
        </p:nvSpPr>
        <p:spPr>
          <a:xfrm>
            <a:off x="9583318" y="4592110"/>
            <a:ext cx="8451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DC2-LEAF-1</a:t>
            </a:r>
            <a:endParaRPr lang="zh-CN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8" name="文本框 277">
            <a:extLst>
              <a:ext uri="{FF2B5EF4-FFF2-40B4-BE49-F238E27FC236}">
                <a16:creationId xmlns:a16="http://schemas.microsoft.com/office/drawing/2014/main" id="{96B10D0A-6424-4243-BE8D-4F4246F66816}"/>
              </a:ext>
            </a:extLst>
          </p:cNvPr>
          <p:cNvSpPr txBox="1"/>
          <p:nvPr/>
        </p:nvSpPr>
        <p:spPr>
          <a:xfrm>
            <a:off x="3331500" y="2004887"/>
            <a:ext cx="108234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DC1-BL-LEAF1/2</a:t>
            </a:r>
            <a:endParaRPr lang="zh-CN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9" name="文本框 278">
            <a:extLst>
              <a:ext uri="{FF2B5EF4-FFF2-40B4-BE49-F238E27FC236}">
                <a16:creationId xmlns:a16="http://schemas.microsoft.com/office/drawing/2014/main" id="{3621FA6F-672C-411B-93C5-A02853442A98}"/>
              </a:ext>
            </a:extLst>
          </p:cNvPr>
          <p:cNvSpPr txBox="1"/>
          <p:nvPr/>
        </p:nvSpPr>
        <p:spPr>
          <a:xfrm>
            <a:off x="1548521" y="2004887"/>
            <a:ext cx="90281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DC1-LEAF1/2</a:t>
            </a:r>
            <a:endParaRPr lang="zh-CN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0" name="文本框 279">
            <a:extLst>
              <a:ext uri="{FF2B5EF4-FFF2-40B4-BE49-F238E27FC236}">
                <a16:creationId xmlns:a16="http://schemas.microsoft.com/office/drawing/2014/main" id="{1F94FD87-C59E-4938-B1B0-CCC7C0FEF759}"/>
              </a:ext>
            </a:extLst>
          </p:cNvPr>
          <p:cNvSpPr txBox="1"/>
          <p:nvPr/>
        </p:nvSpPr>
        <p:spPr>
          <a:xfrm>
            <a:off x="130904" y="1914574"/>
            <a:ext cx="1024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DC1-Servers</a:t>
            </a:r>
          </a:p>
          <a:p>
            <a:pPr algn="ctr"/>
            <a:r>
              <a:rPr lang="en-US" altLang="zh-CN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VRF Tenant A/B</a:t>
            </a:r>
            <a:endParaRPr lang="zh-CN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3" name="Picture 2091">
            <a:extLst>
              <a:ext uri="{FF2B5EF4-FFF2-40B4-BE49-F238E27FC236}">
                <a16:creationId xmlns:a16="http://schemas.microsoft.com/office/drawing/2014/main" id="{897A8C88-6E54-4077-BC8E-4DF9C07D52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485" y="3376494"/>
            <a:ext cx="307880" cy="527794"/>
          </a:xfrm>
          <a:prstGeom prst="rect">
            <a:avLst/>
          </a:prstGeom>
        </p:spPr>
      </p:pic>
      <p:pic>
        <p:nvPicPr>
          <p:cNvPr id="284" name="Picture 2091">
            <a:extLst>
              <a:ext uri="{FF2B5EF4-FFF2-40B4-BE49-F238E27FC236}">
                <a16:creationId xmlns:a16="http://schemas.microsoft.com/office/drawing/2014/main" id="{CE3BFBF0-C373-4EF6-95AB-AA4D432AC1B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7485" y="4099718"/>
            <a:ext cx="307880" cy="527794"/>
          </a:xfrm>
          <a:prstGeom prst="rect">
            <a:avLst/>
          </a:prstGeom>
        </p:spPr>
      </p:pic>
      <p:cxnSp>
        <p:nvCxnSpPr>
          <p:cNvPr id="285" name="直接连接符 284">
            <a:extLst>
              <a:ext uri="{FF2B5EF4-FFF2-40B4-BE49-F238E27FC236}">
                <a16:creationId xmlns:a16="http://schemas.microsoft.com/office/drawing/2014/main" id="{A3FABACB-259B-4E95-9F39-A000F69FA7D2}"/>
              </a:ext>
            </a:extLst>
          </p:cNvPr>
          <p:cNvCxnSpPr>
            <a:cxnSpLocks/>
            <a:stCxn id="26" idx="1"/>
            <a:endCxn id="283" idx="3"/>
          </p:cNvCxnSpPr>
          <p:nvPr/>
        </p:nvCxnSpPr>
        <p:spPr>
          <a:xfrm flipH="1" flipV="1">
            <a:off x="745365" y="3640391"/>
            <a:ext cx="1045211" cy="1700844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直接连接符 287">
            <a:extLst>
              <a:ext uri="{FF2B5EF4-FFF2-40B4-BE49-F238E27FC236}">
                <a16:creationId xmlns:a16="http://schemas.microsoft.com/office/drawing/2014/main" id="{18D9644C-80AD-4754-A48D-4828848FCFDD}"/>
              </a:ext>
            </a:extLst>
          </p:cNvPr>
          <p:cNvCxnSpPr>
            <a:cxnSpLocks/>
            <a:stCxn id="26" idx="1"/>
            <a:endCxn id="284" idx="3"/>
          </p:cNvCxnSpPr>
          <p:nvPr/>
        </p:nvCxnSpPr>
        <p:spPr>
          <a:xfrm flipH="1" flipV="1">
            <a:off x="745365" y="4363615"/>
            <a:ext cx="1045211" cy="97762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1" name="直接连接符 290">
            <a:extLst>
              <a:ext uri="{FF2B5EF4-FFF2-40B4-BE49-F238E27FC236}">
                <a16:creationId xmlns:a16="http://schemas.microsoft.com/office/drawing/2014/main" id="{7AED5708-55CA-4A21-B0AA-0B95766CB925}"/>
              </a:ext>
            </a:extLst>
          </p:cNvPr>
          <p:cNvCxnSpPr>
            <a:cxnSpLocks/>
            <a:stCxn id="6" idx="1"/>
            <a:endCxn id="283" idx="3"/>
          </p:cNvCxnSpPr>
          <p:nvPr/>
        </p:nvCxnSpPr>
        <p:spPr>
          <a:xfrm flipH="1">
            <a:off x="745365" y="2522259"/>
            <a:ext cx="1010284" cy="1118132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直接连接符 293">
            <a:extLst>
              <a:ext uri="{FF2B5EF4-FFF2-40B4-BE49-F238E27FC236}">
                <a16:creationId xmlns:a16="http://schemas.microsoft.com/office/drawing/2014/main" id="{A14D2125-1109-479E-A2F5-25356E629838}"/>
              </a:ext>
            </a:extLst>
          </p:cNvPr>
          <p:cNvCxnSpPr>
            <a:cxnSpLocks/>
            <a:stCxn id="6" idx="1"/>
            <a:endCxn id="284" idx="3"/>
          </p:cNvCxnSpPr>
          <p:nvPr/>
        </p:nvCxnSpPr>
        <p:spPr>
          <a:xfrm flipH="1">
            <a:off x="745365" y="2522259"/>
            <a:ext cx="1010284" cy="1841356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7" name="文本框 296">
            <a:extLst>
              <a:ext uri="{FF2B5EF4-FFF2-40B4-BE49-F238E27FC236}">
                <a16:creationId xmlns:a16="http://schemas.microsoft.com/office/drawing/2014/main" id="{C7212E10-C16C-4883-A76E-7F728BC35132}"/>
              </a:ext>
            </a:extLst>
          </p:cNvPr>
          <p:cNvSpPr txBox="1"/>
          <p:nvPr/>
        </p:nvSpPr>
        <p:spPr>
          <a:xfrm>
            <a:off x="2451332" y="3892645"/>
            <a:ext cx="96051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DC1-SPINE1/2</a:t>
            </a:r>
            <a:endParaRPr lang="zh-CN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8" name="文本框 297">
            <a:extLst>
              <a:ext uri="{FF2B5EF4-FFF2-40B4-BE49-F238E27FC236}">
                <a16:creationId xmlns:a16="http://schemas.microsoft.com/office/drawing/2014/main" id="{15ACC9B6-DAC0-4A2E-BFBD-9D7BB3569367}"/>
              </a:ext>
            </a:extLst>
          </p:cNvPr>
          <p:cNvSpPr txBox="1"/>
          <p:nvPr/>
        </p:nvSpPr>
        <p:spPr>
          <a:xfrm>
            <a:off x="4896126" y="6305069"/>
            <a:ext cx="9989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WAN-Router1/2</a:t>
            </a:r>
            <a:endParaRPr lang="zh-CN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9" name="文本框 298">
            <a:extLst>
              <a:ext uri="{FF2B5EF4-FFF2-40B4-BE49-F238E27FC236}">
                <a16:creationId xmlns:a16="http://schemas.microsoft.com/office/drawing/2014/main" id="{36BC28E7-2663-4DCA-9899-8DE5A3B2B676}"/>
              </a:ext>
            </a:extLst>
          </p:cNvPr>
          <p:cNvSpPr txBox="1"/>
          <p:nvPr/>
        </p:nvSpPr>
        <p:spPr>
          <a:xfrm>
            <a:off x="4896126" y="1630855"/>
            <a:ext cx="91563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INET-Edge1/2</a:t>
            </a:r>
            <a:endParaRPr lang="zh-CN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7" name="文本框 306">
            <a:extLst>
              <a:ext uri="{FF2B5EF4-FFF2-40B4-BE49-F238E27FC236}">
                <a16:creationId xmlns:a16="http://schemas.microsoft.com/office/drawing/2014/main" id="{DE12628C-0B90-4DD9-9C07-7194D733E1EA}"/>
              </a:ext>
            </a:extLst>
          </p:cNvPr>
          <p:cNvSpPr txBox="1"/>
          <p:nvPr/>
        </p:nvSpPr>
        <p:spPr>
          <a:xfrm>
            <a:off x="8877671" y="2774390"/>
            <a:ext cx="466794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200.13/30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8" name="文本框 307">
            <a:extLst>
              <a:ext uri="{FF2B5EF4-FFF2-40B4-BE49-F238E27FC236}">
                <a16:creationId xmlns:a16="http://schemas.microsoft.com/office/drawing/2014/main" id="{83C79D17-6868-48CD-B035-EAA03C363776}"/>
              </a:ext>
            </a:extLst>
          </p:cNvPr>
          <p:cNvSpPr txBox="1"/>
          <p:nvPr/>
        </p:nvSpPr>
        <p:spPr>
          <a:xfrm>
            <a:off x="8877671" y="3953830"/>
            <a:ext cx="466794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200.14/30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9" name="文本框 308">
            <a:extLst>
              <a:ext uri="{FF2B5EF4-FFF2-40B4-BE49-F238E27FC236}">
                <a16:creationId xmlns:a16="http://schemas.microsoft.com/office/drawing/2014/main" id="{427BC92F-DE93-4F71-BD62-A0DDA5F59863}"/>
              </a:ext>
            </a:extLst>
          </p:cNvPr>
          <p:cNvSpPr txBox="1"/>
          <p:nvPr/>
        </p:nvSpPr>
        <p:spPr>
          <a:xfrm>
            <a:off x="9193808" y="4631191"/>
            <a:ext cx="466794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200.18/30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0" name="文本框 309">
            <a:extLst>
              <a:ext uri="{FF2B5EF4-FFF2-40B4-BE49-F238E27FC236}">
                <a16:creationId xmlns:a16="http://schemas.microsoft.com/office/drawing/2014/main" id="{23951B0E-B9E0-4DF7-8A40-AE1D94849A96}"/>
              </a:ext>
            </a:extLst>
          </p:cNvPr>
          <p:cNvSpPr txBox="1"/>
          <p:nvPr/>
        </p:nvSpPr>
        <p:spPr>
          <a:xfrm>
            <a:off x="9193808" y="5102731"/>
            <a:ext cx="466794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200.17/30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1" name="文本框 310">
            <a:extLst>
              <a:ext uri="{FF2B5EF4-FFF2-40B4-BE49-F238E27FC236}">
                <a16:creationId xmlns:a16="http://schemas.microsoft.com/office/drawing/2014/main" id="{BF06E0B0-B2CA-4BA3-8BE2-B033D5A6CF4E}"/>
              </a:ext>
            </a:extLst>
          </p:cNvPr>
          <p:cNvSpPr txBox="1"/>
          <p:nvPr/>
        </p:nvSpPr>
        <p:spPr>
          <a:xfrm>
            <a:off x="8298492" y="5033062"/>
            <a:ext cx="678391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169.254.201.0/24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2" name="文本框 311">
            <a:extLst>
              <a:ext uri="{FF2B5EF4-FFF2-40B4-BE49-F238E27FC236}">
                <a16:creationId xmlns:a16="http://schemas.microsoft.com/office/drawing/2014/main" id="{5D2E399E-FDBB-4967-9657-0F3A33C41791}"/>
              </a:ext>
            </a:extLst>
          </p:cNvPr>
          <p:cNvSpPr txBox="1"/>
          <p:nvPr/>
        </p:nvSpPr>
        <p:spPr>
          <a:xfrm>
            <a:off x="10306626" y="487728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VLAN20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VNID 10020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3" name="文本框 312">
            <a:extLst>
              <a:ext uri="{FF2B5EF4-FFF2-40B4-BE49-F238E27FC236}">
                <a16:creationId xmlns:a16="http://schemas.microsoft.com/office/drawing/2014/main" id="{8727FC22-23C0-45F1-BE5A-C0C2887E1D08}"/>
              </a:ext>
            </a:extLst>
          </p:cNvPr>
          <p:cNvSpPr txBox="1"/>
          <p:nvPr/>
        </p:nvSpPr>
        <p:spPr>
          <a:xfrm>
            <a:off x="11407919" y="4877288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VLAN30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VNID 10030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4" name="文本框 313">
            <a:extLst>
              <a:ext uri="{FF2B5EF4-FFF2-40B4-BE49-F238E27FC236}">
                <a16:creationId xmlns:a16="http://schemas.microsoft.com/office/drawing/2014/main" id="{CF46E765-7925-428F-B2C7-FD718F576966}"/>
              </a:ext>
            </a:extLst>
          </p:cNvPr>
          <p:cNvSpPr txBox="1"/>
          <p:nvPr/>
        </p:nvSpPr>
        <p:spPr>
          <a:xfrm>
            <a:off x="468968" y="5950764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VXLAN BGP AS 65511</a:t>
            </a:r>
          </a:p>
          <a:p>
            <a:r>
              <a:rPr lang="en-US" altLang="zh-CN" sz="900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WAN-Router BGP AS 65512</a:t>
            </a:r>
            <a:endParaRPr lang="zh-CN" altLang="en-US" sz="9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6" name="文本框 315">
            <a:extLst>
              <a:ext uri="{FF2B5EF4-FFF2-40B4-BE49-F238E27FC236}">
                <a16:creationId xmlns:a16="http://schemas.microsoft.com/office/drawing/2014/main" id="{0D16BA3A-6ABE-41B3-B016-50C20B637B28}"/>
              </a:ext>
            </a:extLst>
          </p:cNvPr>
          <p:cNvSpPr txBox="1"/>
          <p:nvPr/>
        </p:nvSpPr>
        <p:spPr>
          <a:xfrm>
            <a:off x="2215823" y="2380633"/>
            <a:ext cx="590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Loopback 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10.0.0.101/32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9" name="文本框 318">
            <a:extLst>
              <a:ext uri="{FF2B5EF4-FFF2-40B4-BE49-F238E27FC236}">
                <a16:creationId xmlns:a16="http://schemas.microsoft.com/office/drawing/2014/main" id="{6D966B92-695E-4679-AF31-7D54AD352A79}"/>
              </a:ext>
            </a:extLst>
          </p:cNvPr>
          <p:cNvSpPr txBox="1"/>
          <p:nvPr/>
        </p:nvSpPr>
        <p:spPr>
          <a:xfrm>
            <a:off x="2215823" y="5235972"/>
            <a:ext cx="590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Loopback 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10.0.0.102/32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0" name="文本框 319">
            <a:extLst>
              <a:ext uri="{FF2B5EF4-FFF2-40B4-BE49-F238E27FC236}">
                <a16:creationId xmlns:a16="http://schemas.microsoft.com/office/drawing/2014/main" id="{E038395D-29DF-45FC-8B2F-299F8536CE52}"/>
              </a:ext>
            </a:extLst>
          </p:cNvPr>
          <p:cNvSpPr txBox="1"/>
          <p:nvPr/>
        </p:nvSpPr>
        <p:spPr>
          <a:xfrm>
            <a:off x="2635452" y="5009995"/>
            <a:ext cx="5196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Loopback 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10.0.0.2/32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1" name="文本框 320">
            <a:extLst>
              <a:ext uri="{FF2B5EF4-FFF2-40B4-BE49-F238E27FC236}">
                <a16:creationId xmlns:a16="http://schemas.microsoft.com/office/drawing/2014/main" id="{E72A187A-A2D2-4847-9737-E60D80924505}"/>
              </a:ext>
            </a:extLst>
          </p:cNvPr>
          <p:cNvSpPr txBox="1"/>
          <p:nvPr/>
        </p:nvSpPr>
        <p:spPr>
          <a:xfrm>
            <a:off x="2635452" y="2809407"/>
            <a:ext cx="5196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Loopback 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10.0.0.1/32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2" name="文本框 321">
            <a:extLst>
              <a:ext uri="{FF2B5EF4-FFF2-40B4-BE49-F238E27FC236}">
                <a16:creationId xmlns:a16="http://schemas.microsoft.com/office/drawing/2014/main" id="{5D07E623-BEC6-45FA-95EF-D44129DC6928}"/>
              </a:ext>
            </a:extLst>
          </p:cNvPr>
          <p:cNvSpPr txBox="1"/>
          <p:nvPr/>
        </p:nvSpPr>
        <p:spPr>
          <a:xfrm>
            <a:off x="3054348" y="2380633"/>
            <a:ext cx="590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Loopback 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10.0.0.103/32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3" name="文本框 322">
            <a:extLst>
              <a:ext uri="{FF2B5EF4-FFF2-40B4-BE49-F238E27FC236}">
                <a16:creationId xmlns:a16="http://schemas.microsoft.com/office/drawing/2014/main" id="{142989E8-F5B9-4842-BFBC-575F1CDF34A2}"/>
              </a:ext>
            </a:extLst>
          </p:cNvPr>
          <p:cNvSpPr txBox="1"/>
          <p:nvPr/>
        </p:nvSpPr>
        <p:spPr>
          <a:xfrm>
            <a:off x="3054348" y="5218123"/>
            <a:ext cx="590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Loopback 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10.0.0.104/32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6" name="文本框 325">
            <a:extLst>
              <a:ext uri="{FF2B5EF4-FFF2-40B4-BE49-F238E27FC236}">
                <a16:creationId xmlns:a16="http://schemas.microsoft.com/office/drawing/2014/main" id="{DBF6E731-9F97-413D-9D1B-DEB124AEF208}"/>
              </a:ext>
            </a:extLst>
          </p:cNvPr>
          <p:cNvSpPr txBox="1"/>
          <p:nvPr/>
        </p:nvSpPr>
        <p:spPr>
          <a:xfrm>
            <a:off x="10286818" y="1629692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9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VXLAN BGP AS 65521</a:t>
            </a:r>
          </a:p>
          <a:p>
            <a:pPr algn="r"/>
            <a:r>
              <a:rPr lang="en-US" altLang="zh-CN" sz="9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WAN-Router BGP AS 65522</a:t>
            </a:r>
            <a:endParaRPr lang="zh-CN" altLang="en-US" sz="900" b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7" name="文本框 326">
            <a:extLst>
              <a:ext uri="{FF2B5EF4-FFF2-40B4-BE49-F238E27FC236}">
                <a16:creationId xmlns:a16="http://schemas.microsoft.com/office/drawing/2014/main" id="{00714C02-078A-4BB2-8C82-DC89CCFA8CF1}"/>
              </a:ext>
            </a:extLst>
          </p:cNvPr>
          <p:cNvSpPr txBox="1"/>
          <p:nvPr/>
        </p:nvSpPr>
        <p:spPr>
          <a:xfrm>
            <a:off x="3061150" y="211684"/>
            <a:ext cx="6018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gradFill flip="none" rotWithShape="1">
                  <a:gsLst>
                    <a:gs pos="69000">
                      <a:srgbClr val="1850A3">
                        <a:lumMod val="65000"/>
                        <a:lumOff val="35000"/>
                      </a:srgbClr>
                    </a:gs>
                    <a:gs pos="0">
                      <a:srgbClr val="149ED9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VXLAN-BGP-EVPN-DCI-LAB</a:t>
            </a:r>
          </a:p>
          <a:p>
            <a:pPr algn="ctr"/>
            <a:r>
              <a:rPr lang="en-US" altLang="zh-CN" sz="1600" dirty="0">
                <a:gradFill flip="none" rotWithShape="1">
                  <a:gsLst>
                    <a:gs pos="69000">
                      <a:srgbClr val="1850A3">
                        <a:lumMod val="65000"/>
                        <a:lumOff val="35000"/>
                      </a:srgbClr>
                    </a:gs>
                    <a:gs pos="0">
                      <a:srgbClr val="149ED9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Cisco Nexus 9000v/IOS </a:t>
            </a:r>
            <a:r>
              <a:rPr lang="en-US" altLang="zh-CN" sz="1600" dirty="0" err="1">
                <a:gradFill flip="none" rotWithShape="1">
                  <a:gsLst>
                    <a:gs pos="69000">
                      <a:srgbClr val="1850A3">
                        <a:lumMod val="65000"/>
                        <a:lumOff val="35000"/>
                      </a:srgbClr>
                    </a:gs>
                    <a:gs pos="0">
                      <a:srgbClr val="149ED9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XRv</a:t>
            </a:r>
            <a:r>
              <a:rPr lang="en-US" altLang="zh-CN" sz="1600" dirty="0">
                <a:gradFill flip="none" rotWithShape="1">
                  <a:gsLst>
                    <a:gs pos="69000">
                      <a:srgbClr val="1850A3">
                        <a:lumMod val="65000"/>
                        <a:lumOff val="35000"/>
                      </a:srgbClr>
                    </a:gs>
                    <a:gs pos="0">
                      <a:srgbClr val="149ED9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/</a:t>
            </a:r>
            <a:r>
              <a:rPr lang="en-US" altLang="zh-CN" sz="1600" dirty="0" err="1">
                <a:gradFill flip="none" rotWithShape="1">
                  <a:gsLst>
                    <a:gs pos="69000">
                      <a:srgbClr val="1850A3">
                        <a:lumMod val="65000"/>
                        <a:lumOff val="35000"/>
                      </a:srgbClr>
                    </a:gs>
                    <a:gs pos="0">
                      <a:srgbClr val="149ED9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ASAv</a:t>
            </a:r>
            <a:r>
              <a:rPr lang="en-US" altLang="zh-CN" sz="1600" dirty="0">
                <a:gradFill flip="none" rotWithShape="1">
                  <a:gsLst>
                    <a:gs pos="69000">
                      <a:srgbClr val="1850A3">
                        <a:lumMod val="65000"/>
                        <a:lumOff val="35000"/>
                      </a:srgbClr>
                    </a:gs>
                    <a:gs pos="0">
                      <a:srgbClr val="149ED9"/>
                    </a:gs>
                  </a:gsLst>
                  <a:lin ang="0" scaled="1"/>
                  <a:tileRect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/IOS XE </a:t>
            </a:r>
            <a:endParaRPr lang="zh-CN" altLang="en-US" sz="1600" dirty="0">
              <a:gradFill flip="none" rotWithShape="1">
                <a:gsLst>
                  <a:gs pos="69000">
                    <a:srgbClr val="1850A3">
                      <a:lumMod val="65000"/>
                      <a:lumOff val="35000"/>
                    </a:srgbClr>
                  </a:gs>
                  <a:gs pos="0">
                    <a:srgbClr val="149ED9"/>
                  </a:gs>
                </a:gsLst>
                <a:lin ang="0" scaled="1"/>
                <a:tileRect/>
              </a:gradFill>
              <a:latin typeface="Arial" panose="020B0604020202020204" pitchFamily="34" charset="0"/>
              <a:ea typeface="DotumChe" panose="020B0609000101010101" pitchFamily="49" charset="-127"/>
              <a:cs typeface="Arial" panose="020B0604020202020204" pitchFamily="34" charset="0"/>
            </a:endParaRPr>
          </a:p>
        </p:txBody>
      </p:sp>
      <p:sp>
        <p:nvSpPr>
          <p:cNvPr id="329" name="文本框 328">
            <a:extLst>
              <a:ext uri="{FF2B5EF4-FFF2-40B4-BE49-F238E27FC236}">
                <a16:creationId xmlns:a16="http://schemas.microsoft.com/office/drawing/2014/main" id="{1CA35419-6085-4B2C-BB9B-A41C235A91A1}"/>
              </a:ext>
            </a:extLst>
          </p:cNvPr>
          <p:cNvSpPr txBox="1"/>
          <p:nvPr/>
        </p:nvSpPr>
        <p:spPr>
          <a:xfrm>
            <a:off x="8298492" y="5843924"/>
            <a:ext cx="678391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169.254.202.0/24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0" name="文本框 329">
            <a:extLst>
              <a:ext uri="{FF2B5EF4-FFF2-40B4-BE49-F238E27FC236}">
                <a16:creationId xmlns:a16="http://schemas.microsoft.com/office/drawing/2014/main" id="{142C205B-5213-46E5-9D50-2380CDE5C4C9}"/>
              </a:ext>
            </a:extLst>
          </p:cNvPr>
          <p:cNvSpPr txBox="1"/>
          <p:nvPr/>
        </p:nvSpPr>
        <p:spPr>
          <a:xfrm>
            <a:off x="5709735" y="4845237"/>
            <a:ext cx="678391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169.254.101.0/24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1" name="文本框 330">
            <a:extLst>
              <a:ext uri="{FF2B5EF4-FFF2-40B4-BE49-F238E27FC236}">
                <a16:creationId xmlns:a16="http://schemas.microsoft.com/office/drawing/2014/main" id="{B5280532-7279-4883-BD97-D3FEDB8B76C8}"/>
              </a:ext>
            </a:extLst>
          </p:cNvPr>
          <p:cNvSpPr txBox="1"/>
          <p:nvPr/>
        </p:nvSpPr>
        <p:spPr>
          <a:xfrm>
            <a:off x="5709735" y="6049169"/>
            <a:ext cx="678391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169.254.102.0/24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2" name="文本框 331">
            <a:extLst>
              <a:ext uri="{FF2B5EF4-FFF2-40B4-BE49-F238E27FC236}">
                <a16:creationId xmlns:a16="http://schemas.microsoft.com/office/drawing/2014/main" id="{C2517280-C7C5-404B-8200-598C081DC6C7}"/>
              </a:ext>
            </a:extLst>
          </p:cNvPr>
          <p:cNvSpPr txBox="1"/>
          <p:nvPr/>
        </p:nvSpPr>
        <p:spPr>
          <a:xfrm>
            <a:off x="7938698" y="2279742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5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202.200.201.0/30</a:t>
            </a:r>
          </a:p>
          <a:p>
            <a:r>
              <a:rPr lang="en-US" altLang="zh-CN" dirty="0"/>
              <a:t>202.2.201.0/24</a:t>
            </a:r>
            <a:endParaRPr lang="zh-CN" altLang="en-US" dirty="0"/>
          </a:p>
        </p:txBody>
      </p:sp>
      <p:sp>
        <p:nvSpPr>
          <p:cNvPr id="333" name="文本框 332">
            <a:extLst>
              <a:ext uri="{FF2B5EF4-FFF2-40B4-BE49-F238E27FC236}">
                <a16:creationId xmlns:a16="http://schemas.microsoft.com/office/drawing/2014/main" id="{F5729BAA-5E80-434E-95BB-B5265BBA639B}"/>
              </a:ext>
            </a:extLst>
          </p:cNvPr>
          <p:cNvSpPr txBox="1"/>
          <p:nvPr/>
        </p:nvSpPr>
        <p:spPr>
          <a:xfrm>
            <a:off x="7938698" y="2689660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5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202.200.202.0/30</a:t>
            </a:r>
          </a:p>
          <a:p>
            <a:r>
              <a:rPr lang="en-US" altLang="zh-CN" dirty="0"/>
              <a:t>202.2.202.0/24</a:t>
            </a:r>
            <a:endParaRPr lang="zh-CN" altLang="en-US" dirty="0"/>
          </a:p>
        </p:txBody>
      </p:sp>
      <p:sp>
        <p:nvSpPr>
          <p:cNvPr id="334" name="文本框 333">
            <a:extLst>
              <a:ext uri="{FF2B5EF4-FFF2-40B4-BE49-F238E27FC236}">
                <a16:creationId xmlns:a16="http://schemas.microsoft.com/office/drawing/2014/main" id="{9EB12371-0076-4E24-8B7A-71612B69ED70}"/>
              </a:ext>
            </a:extLst>
          </p:cNvPr>
          <p:cNvSpPr txBox="1"/>
          <p:nvPr/>
        </p:nvSpPr>
        <p:spPr>
          <a:xfrm>
            <a:off x="6638110" y="2279742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202.100.101.0/30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202.1.101.0/24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5" name="文本框 334">
            <a:extLst>
              <a:ext uri="{FF2B5EF4-FFF2-40B4-BE49-F238E27FC236}">
                <a16:creationId xmlns:a16="http://schemas.microsoft.com/office/drawing/2014/main" id="{A21C6E75-5E9C-4C19-B134-E56249008846}"/>
              </a:ext>
            </a:extLst>
          </p:cNvPr>
          <p:cNvSpPr txBox="1"/>
          <p:nvPr/>
        </p:nvSpPr>
        <p:spPr>
          <a:xfrm>
            <a:off x="2213266" y="3703684"/>
            <a:ext cx="1441421" cy="230832"/>
          </a:xfrm>
          <a:prstGeom prst="rect">
            <a:avLst/>
          </a:prstGeom>
          <a:solidFill>
            <a:srgbClr val="00B0F0"/>
          </a:solidFill>
          <a:effectLst>
            <a:softEdge rad="31750"/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zh-CN" sz="9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Unnumbered loopback 0</a:t>
            </a:r>
            <a:endParaRPr lang="zh-CN" altLang="en-US" sz="9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7" name="文本框 336">
            <a:extLst>
              <a:ext uri="{FF2B5EF4-FFF2-40B4-BE49-F238E27FC236}">
                <a16:creationId xmlns:a16="http://schemas.microsoft.com/office/drawing/2014/main" id="{8A6D4711-E171-4CB9-AC53-B5116D9166B2}"/>
              </a:ext>
            </a:extLst>
          </p:cNvPr>
          <p:cNvSpPr txBox="1"/>
          <p:nvPr/>
        </p:nvSpPr>
        <p:spPr>
          <a:xfrm>
            <a:off x="9656132" y="3519897"/>
            <a:ext cx="1441421" cy="230832"/>
          </a:xfrm>
          <a:prstGeom prst="rect">
            <a:avLst/>
          </a:prstGeom>
          <a:solidFill>
            <a:schemeClr val="accent2"/>
          </a:solidFill>
          <a:effectLst>
            <a:softEdge rad="31750"/>
          </a:effectLst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900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Unnumbered loopback 0</a:t>
            </a:r>
            <a:endParaRPr lang="zh-CN" altLang="en-US" dirty="0"/>
          </a:p>
        </p:txBody>
      </p:sp>
      <p:sp>
        <p:nvSpPr>
          <p:cNvPr id="338" name="文本框 337">
            <a:extLst>
              <a:ext uri="{FF2B5EF4-FFF2-40B4-BE49-F238E27FC236}">
                <a16:creationId xmlns:a16="http://schemas.microsoft.com/office/drawing/2014/main" id="{460B7567-8837-4BBF-940F-23988B29405E}"/>
              </a:ext>
            </a:extLst>
          </p:cNvPr>
          <p:cNvSpPr txBox="1"/>
          <p:nvPr/>
        </p:nvSpPr>
        <p:spPr>
          <a:xfrm>
            <a:off x="9654963" y="2915672"/>
            <a:ext cx="590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Loopback 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10.0.0.200/32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9" name="文本框 338">
            <a:extLst>
              <a:ext uri="{FF2B5EF4-FFF2-40B4-BE49-F238E27FC236}">
                <a16:creationId xmlns:a16="http://schemas.microsoft.com/office/drawing/2014/main" id="{84F7CB97-72BD-4B14-9BD5-6FE41B97C21B}"/>
              </a:ext>
            </a:extLst>
          </p:cNvPr>
          <p:cNvSpPr txBox="1"/>
          <p:nvPr/>
        </p:nvSpPr>
        <p:spPr>
          <a:xfrm>
            <a:off x="9561454" y="4253118"/>
            <a:ext cx="590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Loopback 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10.0.0.201/32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0" name="文本框 339">
            <a:extLst>
              <a:ext uri="{FF2B5EF4-FFF2-40B4-BE49-F238E27FC236}">
                <a16:creationId xmlns:a16="http://schemas.microsoft.com/office/drawing/2014/main" id="{6B1B032F-8071-4BCC-A9E5-8596FEC2C641}"/>
              </a:ext>
            </a:extLst>
          </p:cNvPr>
          <p:cNvSpPr txBox="1"/>
          <p:nvPr/>
        </p:nvSpPr>
        <p:spPr>
          <a:xfrm>
            <a:off x="10641012" y="4253118"/>
            <a:ext cx="590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Loopback 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10.0.0.202/32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1" name="文本框 340">
            <a:extLst>
              <a:ext uri="{FF2B5EF4-FFF2-40B4-BE49-F238E27FC236}">
                <a16:creationId xmlns:a16="http://schemas.microsoft.com/office/drawing/2014/main" id="{A2C24812-48BF-453F-A734-CD66C7ECCF2C}"/>
              </a:ext>
            </a:extLst>
          </p:cNvPr>
          <p:cNvSpPr txBox="1"/>
          <p:nvPr/>
        </p:nvSpPr>
        <p:spPr>
          <a:xfrm>
            <a:off x="8462495" y="4253118"/>
            <a:ext cx="5902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Loopback 0</a:t>
            </a:r>
          </a:p>
          <a:p>
            <a:pPr algn="ctr"/>
            <a:r>
              <a:rPr lang="en-US" altLang="zh-CN" sz="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10.0.0.203/32</a:t>
            </a:r>
            <a:endParaRPr lang="zh-CN" altLang="en-US" sz="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2" name="文本框 341">
            <a:extLst>
              <a:ext uri="{FF2B5EF4-FFF2-40B4-BE49-F238E27FC236}">
                <a16:creationId xmlns:a16="http://schemas.microsoft.com/office/drawing/2014/main" id="{71D86B9B-E96C-4C83-9FF7-554AAE538940}"/>
              </a:ext>
            </a:extLst>
          </p:cNvPr>
          <p:cNvSpPr txBox="1"/>
          <p:nvPr/>
        </p:nvSpPr>
        <p:spPr>
          <a:xfrm>
            <a:off x="139737" y="1582429"/>
            <a:ext cx="25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VRF Tenant-A VLAN 20/30 VNID 10020/10030</a:t>
            </a:r>
          </a:p>
          <a:p>
            <a:r>
              <a:rPr lang="en-US" altLang="zh-CN" sz="9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VRF Tenant-B VLAN 20/30 VNID 10120/10130</a:t>
            </a:r>
            <a:endParaRPr lang="zh-CN" altLang="en-US" sz="9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48896C90-3518-4F19-AC63-0ACC33DB2126}"/>
              </a:ext>
            </a:extLst>
          </p:cNvPr>
          <p:cNvSpPr txBox="1"/>
          <p:nvPr/>
        </p:nvSpPr>
        <p:spPr>
          <a:xfrm>
            <a:off x="9315041" y="6146288"/>
            <a:ext cx="25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90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altLang="zh-CN" dirty="0"/>
              <a:t>VRF Tenant-A VLAN 20/30 VNID 10020/10030</a:t>
            </a:r>
          </a:p>
          <a:p>
            <a:pPr algn="l"/>
            <a:r>
              <a:rPr lang="en-US" altLang="zh-CN" dirty="0"/>
              <a:t>VRF Tenant-B VLAN 20/30 VNID 10120/10130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4A258AF0-EB18-4597-9096-EE6605987418}"/>
              </a:ext>
            </a:extLst>
          </p:cNvPr>
          <p:cNvSpPr txBox="1"/>
          <p:nvPr/>
        </p:nvSpPr>
        <p:spPr>
          <a:xfrm>
            <a:off x="6638110" y="2705339"/>
            <a:ext cx="6783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5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202.100.102.0/30</a:t>
            </a:r>
          </a:p>
          <a:p>
            <a:r>
              <a:rPr lang="en-US" altLang="zh-CN" dirty="0"/>
              <a:t>202.1.102.0/24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0124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直接连接符 100">
            <a:extLst/>
          </p:cNvPr>
          <p:cNvCxnSpPr>
            <a:cxnSpLocks/>
          </p:cNvCxnSpPr>
          <p:nvPr/>
        </p:nvCxnSpPr>
        <p:spPr>
          <a:xfrm>
            <a:off x="6028623" y="2586330"/>
            <a:ext cx="2287019" cy="183975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>
            <a:extLst/>
          </p:cNvPr>
          <p:cNvCxnSpPr>
            <a:cxnSpLocks/>
          </p:cNvCxnSpPr>
          <p:nvPr/>
        </p:nvCxnSpPr>
        <p:spPr>
          <a:xfrm flipV="1">
            <a:off x="3793164" y="2555547"/>
            <a:ext cx="2214100" cy="1843201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矩形 134">
            <a:extLst>
              <a:ext uri="{FF2B5EF4-FFF2-40B4-BE49-F238E27FC236}">
                <a16:creationId xmlns:a16="http://schemas.microsoft.com/office/drawing/2014/main" id="{C607B23F-9387-4BF0-8B74-C7A19C650612}"/>
              </a:ext>
            </a:extLst>
          </p:cNvPr>
          <p:cNvSpPr/>
          <p:nvPr/>
        </p:nvSpPr>
        <p:spPr>
          <a:xfrm>
            <a:off x="6193000" y="7474082"/>
            <a:ext cx="2085800" cy="425901"/>
          </a:xfrm>
          <a:prstGeom prst="rect">
            <a:avLst/>
          </a:prstGeom>
          <a:solidFill>
            <a:schemeClr val="accent2">
              <a:alpha val="15000"/>
            </a:schemeClr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034C3DDA-13F5-498B-AC93-8FD777DD8C96}"/>
              </a:ext>
            </a:extLst>
          </p:cNvPr>
          <p:cNvCxnSpPr>
            <a:cxnSpLocks/>
            <a:stCxn id="3" idx="1"/>
            <a:endCxn id="89" idx="3"/>
          </p:cNvCxnSpPr>
          <p:nvPr/>
        </p:nvCxnSpPr>
        <p:spPr>
          <a:xfrm flipH="1">
            <a:off x="5369645" y="6054416"/>
            <a:ext cx="1061575" cy="2622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F3B65A79-E452-496F-9E2A-EE5F1FC2C6B4}"/>
              </a:ext>
            </a:extLst>
          </p:cNvPr>
          <p:cNvSpPr txBox="1"/>
          <p:nvPr/>
        </p:nvSpPr>
        <p:spPr>
          <a:xfrm>
            <a:off x="8730153" y="120985"/>
            <a:ext cx="34929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Segment Routing-LAB</a:t>
            </a:r>
          </a:p>
          <a:p>
            <a:pPr algn="ctr"/>
            <a:r>
              <a:rPr lang="en-US" altLang="zh-CN" sz="12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ea typeface="DotumChe" panose="020B0609000101010101" pitchFamily="49" charset="-127"/>
                <a:cs typeface="Arial" panose="020B0604020202020204" pitchFamily="34" charset="0"/>
              </a:rPr>
              <a:t>ODL SDN Controller-SR-TE</a:t>
            </a:r>
            <a:endParaRPr lang="zh-CN" altLang="en-US" sz="1200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ea typeface="DotumChe" panose="020B0609000101010101" pitchFamily="49" charset="-127"/>
              <a:cs typeface="Arial" panose="020B0604020202020204" pitchFamily="34" charset="0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54407A81-32F9-4607-87FD-DDBC6CFFAD64}"/>
              </a:ext>
            </a:extLst>
          </p:cNvPr>
          <p:cNvSpPr txBox="1"/>
          <p:nvPr/>
        </p:nvSpPr>
        <p:spPr>
          <a:xfrm>
            <a:off x="12435678" y="2465048"/>
            <a:ext cx="278678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Subnets Assign 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ADJ:169.254/16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SP Loopback 0:100.64/16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ODL 150.1.255.253/16</a:t>
            </a:r>
          </a:p>
          <a:p>
            <a:r>
              <a:rPr lang="en-US" altLang="zh-CN" sz="16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Device Role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XE-P7: Dynamic BGP Neighbor-RR</a:t>
            </a:r>
          </a:p>
          <a:p>
            <a:r>
              <a:rPr lang="en-US" altLang="zh-CN" sz="16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BGP Settings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CE-A AS 65511 VRF-Aware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r>
              <a:rPr lang="en-US" altLang="zh-CN" sz="12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CE-B AS 65522 VRF-Aware</a:t>
            </a:r>
          </a:p>
          <a:p>
            <a:pPr marL="171450" indent="-171450">
              <a:buFont typeface="Arial" panose="020B0604020202020204" pitchFamily="34" charset="0"/>
              <a:buChar char="‼"/>
            </a:pPr>
            <a:endParaRPr lang="zh-CN" altLang="en-US" sz="1200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0E7C1E7F-6188-413B-8CF4-A98DFB9F2AD7}"/>
              </a:ext>
            </a:extLst>
          </p:cNvPr>
          <p:cNvCxnSpPr>
            <a:cxnSpLocks/>
          </p:cNvCxnSpPr>
          <p:nvPr/>
        </p:nvCxnSpPr>
        <p:spPr>
          <a:xfrm>
            <a:off x="6455608" y="2575948"/>
            <a:ext cx="1434045" cy="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A7FB32F7-759B-43EA-84E4-DC50FD83C61C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4186580" y="2565930"/>
            <a:ext cx="1467530" cy="10018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1A32C95D-FC51-4929-9390-9D086DC0D991}"/>
              </a:ext>
            </a:extLst>
          </p:cNvPr>
          <p:cNvCxnSpPr>
            <a:cxnSpLocks/>
            <a:stCxn id="13" idx="2"/>
            <a:endCxn id="11" idx="0"/>
          </p:cNvCxnSpPr>
          <p:nvPr/>
        </p:nvCxnSpPr>
        <p:spPr>
          <a:xfrm>
            <a:off x="3785831" y="2956661"/>
            <a:ext cx="0" cy="1062266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3C26D749-2A0C-447D-A742-6CC2E22EFFA2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>
            <a:off x="4186580" y="4409658"/>
            <a:ext cx="1466028" cy="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E9418270-BD71-4DB1-A6A6-1418D79824DB}"/>
              </a:ext>
            </a:extLst>
          </p:cNvPr>
          <p:cNvCxnSpPr>
            <a:cxnSpLocks/>
            <a:stCxn id="10" idx="3"/>
            <a:endCxn id="6" idx="1"/>
          </p:cNvCxnSpPr>
          <p:nvPr/>
        </p:nvCxnSpPr>
        <p:spPr>
          <a:xfrm>
            <a:off x="6454106" y="4409658"/>
            <a:ext cx="1435547" cy="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D21CEF50-37B8-41FB-B5F3-A25AA08753A5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6053357" y="2976697"/>
            <a:ext cx="1502" cy="104223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BAA4C3CB-F275-4124-8B75-B73E72969C2A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290402" y="2976697"/>
            <a:ext cx="0" cy="104223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F9103AF1-D432-4BD7-8CD3-5D49DAAB3FD3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2100462" y="2565930"/>
            <a:ext cx="1284620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7">
            <a:extLst>
              <a:ext uri="{FF2B5EF4-FFF2-40B4-BE49-F238E27FC236}">
                <a16:creationId xmlns:a16="http://schemas.microsoft.com/office/drawing/2014/main" id="{D51B1A76-9C28-41F6-8DED-881CB3B97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3539" y="4156196"/>
            <a:ext cx="506923" cy="506923"/>
          </a:xfrm>
          <a:prstGeom prst="rect">
            <a:avLst/>
          </a:prstGeom>
        </p:spPr>
      </p:pic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3DDF7E42-F729-4D23-99AF-051976697BCF}"/>
              </a:ext>
            </a:extLst>
          </p:cNvPr>
          <p:cNvCxnSpPr>
            <a:cxnSpLocks/>
            <a:stCxn id="48" idx="3"/>
            <a:endCxn id="11" idx="1"/>
          </p:cNvCxnSpPr>
          <p:nvPr/>
        </p:nvCxnSpPr>
        <p:spPr>
          <a:xfrm>
            <a:off x="2100462" y="4409658"/>
            <a:ext cx="1284620" cy="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6BB29EA3-2CE8-46E1-8EFE-2C2855B1D248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8691151" y="2575948"/>
            <a:ext cx="1149737" cy="1412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4DBAE2A0-770A-413E-916E-2684DAB316BB}"/>
              </a:ext>
            </a:extLst>
          </p:cNvPr>
          <p:cNvCxnSpPr>
            <a:cxnSpLocks/>
          </p:cNvCxnSpPr>
          <p:nvPr/>
        </p:nvCxnSpPr>
        <p:spPr>
          <a:xfrm>
            <a:off x="3785831" y="2575948"/>
            <a:ext cx="2221433" cy="1860746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B3A1645D-EAEF-45C2-A604-E9629DB2F645}"/>
              </a:ext>
            </a:extLst>
          </p:cNvPr>
          <p:cNvCxnSpPr>
            <a:cxnSpLocks/>
          </p:cNvCxnSpPr>
          <p:nvPr/>
        </p:nvCxnSpPr>
        <p:spPr>
          <a:xfrm flipV="1">
            <a:off x="6040989" y="2565930"/>
            <a:ext cx="2249412" cy="1865756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4">
            <a:extLst>
              <a:ext uri="{FF2B5EF4-FFF2-40B4-BE49-F238E27FC236}">
                <a16:creationId xmlns:a16="http://schemas.microsoft.com/office/drawing/2014/main" id="{07F3CFB1-D833-4132-9186-6B7591B220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5082" y="2175199"/>
            <a:ext cx="801498" cy="781462"/>
          </a:xfrm>
          <a:prstGeom prst="rect">
            <a:avLst/>
          </a:prstGeom>
        </p:spPr>
      </p:pic>
      <p:sp>
        <p:nvSpPr>
          <p:cNvPr id="66" name="文本框 65">
            <a:extLst>
              <a:ext uri="{FF2B5EF4-FFF2-40B4-BE49-F238E27FC236}">
                <a16:creationId xmlns:a16="http://schemas.microsoft.com/office/drawing/2014/main" id="{406BA948-7227-4605-9E87-665AAF5FAA31}"/>
              </a:ext>
            </a:extLst>
          </p:cNvPr>
          <p:cNvSpPr txBox="1"/>
          <p:nvPr/>
        </p:nvSpPr>
        <p:spPr>
          <a:xfrm>
            <a:off x="3378507" y="1862337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rPr>
              <a:t>XE-R1</a:t>
            </a:r>
            <a:endParaRPr lang="zh-CN" altLang="en-US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9498B77B-73FE-4E0E-A0C6-85FFC04443DE}"/>
              </a:ext>
            </a:extLst>
          </p:cNvPr>
          <p:cNvSpPr txBox="1"/>
          <p:nvPr/>
        </p:nvSpPr>
        <p:spPr>
          <a:xfrm>
            <a:off x="6112997" y="186233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rPr>
              <a:t>XR-R1</a:t>
            </a:r>
            <a:endParaRPr lang="zh-CN" altLang="en-US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1CEB3107-5DF7-47A3-B7B8-D207B924A062}"/>
              </a:ext>
            </a:extLst>
          </p:cNvPr>
          <p:cNvSpPr txBox="1"/>
          <p:nvPr/>
        </p:nvSpPr>
        <p:spPr>
          <a:xfrm>
            <a:off x="7787699" y="1862337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rPr>
              <a:t>VMX-R1</a:t>
            </a:r>
            <a:endParaRPr lang="zh-CN" altLang="en-US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8637AA2D-DDF2-4A19-80D8-BD94E723C3C2}"/>
              </a:ext>
            </a:extLst>
          </p:cNvPr>
          <p:cNvSpPr txBox="1"/>
          <p:nvPr/>
        </p:nvSpPr>
        <p:spPr>
          <a:xfrm>
            <a:off x="2826278" y="4712887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rPr>
              <a:t>XE-R2</a:t>
            </a:r>
            <a:endParaRPr lang="zh-CN" altLang="en-US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E918FAF-3032-4CCB-B2DA-C8534A86DADB}"/>
              </a:ext>
            </a:extLst>
          </p:cNvPr>
          <p:cNvSpPr txBox="1"/>
          <p:nvPr/>
        </p:nvSpPr>
        <p:spPr>
          <a:xfrm>
            <a:off x="5986280" y="473194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rPr>
              <a:t>XR-R2</a:t>
            </a:r>
            <a:endParaRPr lang="zh-CN" altLang="en-US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CC0638CF-CB10-4A50-8748-E583826F848E}"/>
              </a:ext>
            </a:extLst>
          </p:cNvPr>
          <p:cNvSpPr txBox="1"/>
          <p:nvPr/>
        </p:nvSpPr>
        <p:spPr>
          <a:xfrm>
            <a:off x="7865001" y="4750322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rPr>
              <a:t>VMX-R2</a:t>
            </a: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8FE285CC-0731-486D-A0EC-CCAD75B47ED7}"/>
              </a:ext>
            </a:extLst>
          </p:cNvPr>
          <p:cNvSpPr txBox="1"/>
          <p:nvPr/>
        </p:nvSpPr>
        <p:spPr>
          <a:xfrm>
            <a:off x="708538" y="2590795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1.1.1.1/32</a:t>
            </a:r>
            <a:endParaRPr lang="zh-CN" altLang="en-US" sz="900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0B611005-1E1D-4523-8106-5C5AB2503D4B}"/>
              </a:ext>
            </a:extLst>
          </p:cNvPr>
          <p:cNvSpPr txBox="1"/>
          <p:nvPr/>
        </p:nvSpPr>
        <p:spPr>
          <a:xfrm>
            <a:off x="1206211" y="186233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rPr>
              <a:t>CE-VRF-B</a:t>
            </a:r>
            <a:endParaRPr lang="zh-CN" altLang="en-US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CC58B727-B43B-4C28-A5AA-66E25141F995}"/>
              </a:ext>
            </a:extLst>
          </p:cNvPr>
          <p:cNvSpPr txBox="1"/>
          <p:nvPr/>
        </p:nvSpPr>
        <p:spPr>
          <a:xfrm>
            <a:off x="1215553" y="47503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rPr>
              <a:t>CE-VRF-A</a:t>
            </a:r>
            <a:endParaRPr lang="zh-CN" altLang="en-US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86725D34-7470-4E0C-8F41-930BC9E9165B}"/>
              </a:ext>
            </a:extLst>
          </p:cNvPr>
          <p:cNvSpPr txBox="1"/>
          <p:nvPr/>
        </p:nvSpPr>
        <p:spPr>
          <a:xfrm>
            <a:off x="9416733" y="186233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rPr>
              <a:t>CE-VRF-A</a:t>
            </a:r>
            <a:endParaRPr lang="zh-CN" altLang="en-US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5E51FDAC-B715-4B50-8E4E-4883F0A4D0DA}"/>
              </a:ext>
            </a:extLst>
          </p:cNvPr>
          <p:cNvSpPr txBox="1"/>
          <p:nvPr/>
        </p:nvSpPr>
        <p:spPr>
          <a:xfrm>
            <a:off x="4532545" y="946781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CE-VRF-B</a:t>
            </a:r>
            <a:endParaRPr lang="zh-CN" altLang="en-US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任意多边形: 形状 96">
            <a:extLst>
              <a:ext uri="{FF2B5EF4-FFF2-40B4-BE49-F238E27FC236}">
                <a16:creationId xmlns:a16="http://schemas.microsoft.com/office/drawing/2014/main" id="{2E3BDDB7-E79A-4860-BE1F-8CA5D6F88CC1}"/>
              </a:ext>
            </a:extLst>
          </p:cNvPr>
          <p:cNvSpPr/>
          <p:nvPr/>
        </p:nvSpPr>
        <p:spPr>
          <a:xfrm rot="15248522">
            <a:off x="1487586" y="2563106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93B67B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A03C5782-B412-401F-9221-4D38464167F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593539" y="2312468"/>
            <a:ext cx="506923" cy="506923"/>
          </a:xfrm>
          <a:prstGeom prst="rect">
            <a:avLst/>
          </a:prstGeom>
        </p:spPr>
      </p:pic>
      <p:sp>
        <p:nvSpPr>
          <p:cNvPr id="129" name="任意多边形: 形状 128">
            <a:extLst>
              <a:ext uri="{FF2B5EF4-FFF2-40B4-BE49-F238E27FC236}">
                <a16:creationId xmlns:a16="http://schemas.microsoft.com/office/drawing/2014/main" id="{31A7E6AB-8CF0-4D00-A2AD-13E586276DEE}"/>
              </a:ext>
            </a:extLst>
          </p:cNvPr>
          <p:cNvSpPr/>
          <p:nvPr/>
        </p:nvSpPr>
        <p:spPr>
          <a:xfrm rot="15248522">
            <a:off x="1487586" y="4431110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2A71B9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C79C5FF4-C36A-42BF-8B3E-365488CD057B}"/>
              </a:ext>
            </a:extLst>
          </p:cNvPr>
          <p:cNvSpPr txBox="1"/>
          <p:nvPr/>
        </p:nvSpPr>
        <p:spPr>
          <a:xfrm>
            <a:off x="708538" y="4470206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1.1.1.1/32</a:t>
            </a:r>
            <a:endParaRPr lang="zh-CN" altLang="en-US" sz="900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1" name="任意多边形: 形状 130">
            <a:extLst>
              <a:ext uri="{FF2B5EF4-FFF2-40B4-BE49-F238E27FC236}">
                <a16:creationId xmlns:a16="http://schemas.microsoft.com/office/drawing/2014/main" id="{1373ECEE-CF0D-44C1-9D15-C18D690AD39C}"/>
              </a:ext>
            </a:extLst>
          </p:cNvPr>
          <p:cNvSpPr/>
          <p:nvPr/>
        </p:nvSpPr>
        <p:spPr>
          <a:xfrm rot="7890679">
            <a:off x="10318733" y="2647097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2A71B9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pic>
        <p:nvPicPr>
          <p:cNvPr id="53" name="Picture 7">
            <a:extLst>
              <a:ext uri="{FF2B5EF4-FFF2-40B4-BE49-F238E27FC236}">
                <a16:creationId xmlns:a16="http://schemas.microsoft.com/office/drawing/2014/main" id="{745FB657-57A9-4BE4-9B23-997205270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0888" y="2323898"/>
            <a:ext cx="506923" cy="506923"/>
          </a:xfrm>
          <a:prstGeom prst="rect">
            <a:avLst/>
          </a:prstGeom>
        </p:spPr>
      </p:pic>
      <p:sp>
        <p:nvSpPr>
          <p:cNvPr id="145" name="文本框 144">
            <a:extLst>
              <a:ext uri="{FF2B5EF4-FFF2-40B4-BE49-F238E27FC236}">
                <a16:creationId xmlns:a16="http://schemas.microsoft.com/office/drawing/2014/main" id="{7210BE3B-2ECF-473B-99CC-834D380C0DF5}"/>
              </a:ext>
            </a:extLst>
          </p:cNvPr>
          <p:cNvSpPr txBox="1"/>
          <p:nvPr/>
        </p:nvSpPr>
        <p:spPr>
          <a:xfrm>
            <a:off x="10113399" y="2738838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2.2.2.2/32</a:t>
            </a:r>
            <a:endParaRPr lang="zh-CN" altLang="en-US" sz="900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id="{15D2C7D4-BC61-4871-AAC8-1DA10B88AEA7}"/>
              </a:ext>
            </a:extLst>
          </p:cNvPr>
          <p:cNvSpPr txBox="1"/>
          <p:nvPr/>
        </p:nvSpPr>
        <p:spPr>
          <a:xfrm>
            <a:off x="-1727367" y="732879"/>
            <a:ext cx="1544593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Software version</a:t>
            </a:r>
            <a:endParaRPr lang="en-US" altLang="zh-CN" sz="1200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2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1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IOS XE Everest 16.5</a:t>
            </a:r>
          </a:p>
          <a:p>
            <a:r>
              <a:rPr lang="en-US" altLang="zh-CN" sz="11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IOS </a:t>
            </a:r>
            <a:r>
              <a:rPr lang="en-US" altLang="zh-CN" sz="1100" dirty="0" err="1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XRv</a:t>
            </a:r>
            <a:r>
              <a:rPr lang="en-US" altLang="zh-CN" sz="11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9K 6.2.5</a:t>
            </a:r>
          </a:p>
        </p:txBody>
      </p:sp>
      <p:sp>
        <p:nvSpPr>
          <p:cNvPr id="152" name="文本框 151">
            <a:extLst>
              <a:ext uri="{FF2B5EF4-FFF2-40B4-BE49-F238E27FC236}">
                <a16:creationId xmlns:a16="http://schemas.microsoft.com/office/drawing/2014/main" id="{0F22EAA0-69BD-4ED5-8887-C57C50B8DD4B}"/>
              </a:ext>
            </a:extLst>
          </p:cNvPr>
          <p:cNvSpPr txBox="1"/>
          <p:nvPr/>
        </p:nvSpPr>
        <p:spPr>
          <a:xfrm>
            <a:off x="5045355" y="3327052"/>
            <a:ext cx="1941136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SR-ENABLE CORE</a:t>
            </a:r>
            <a:endParaRPr lang="zh-CN" altLang="en-US" sz="1600" dirty="0">
              <a:solidFill>
                <a:srgbClr val="0070C0"/>
              </a:solidFill>
            </a:endParaRP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FF90C14A-6207-4A75-B1AC-DE3F0A2245B2}"/>
              </a:ext>
            </a:extLst>
          </p:cNvPr>
          <p:cNvSpPr txBox="1"/>
          <p:nvPr/>
        </p:nvSpPr>
        <p:spPr>
          <a:xfrm>
            <a:off x="7410450" y="1449850"/>
            <a:ext cx="1534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BGP AS 9000</a:t>
            </a:r>
            <a:endParaRPr lang="zh-CN" altLang="en-US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cxnSp>
        <p:nvCxnSpPr>
          <p:cNvPr id="98" name="直接连接符 97">
            <a:extLst>
              <a:ext uri="{FF2B5EF4-FFF2-40B4-BE49-F238E27FC236}">
                <a16:creationId xmlns:a16="http://schemas.microsoft.com/office/drawing/2014/main" id="{EDA8DCE2-B3F1-4268-B923-0BAE457682BD}"/>
              </a:ext>
            </a:extLst>
          </p:cNvPr>
          <p:cNvCxnSpPr>
            <a:cxnSpLocks/>
            <a:endCxn id="10" idx="2"/>
          </p:cNvCxnSpPr>
          <p:nvPr/>
        </p:nvCxnSpPr>
        <p:spPr>
          <a:xfrm flipV="1">
            <a:off x="4946010" y="4800389"/>
            <a:ext cx="1107347" cy="1252779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4">
            <a:extLst>
              <a:ext uri="{FF2B5EF4-FFF2-40B4-BE49-F238E27FC236}">
                <a16:creationId xmlns:a16="http://schemas.microsoft.com/office/drawing/2014/main" id="{E48893CF-750D-469D-B58D-2855A3ABD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5082" y="4018927"/>
            <a:ext cx="801498" cy="781462"/>
          </a:xfrm>
          <a:prstGeom prst="rect">
            <a:avLst/>
          </a:prstGeom>
        </p:spPr>
      </p:pic>
      <p:pic>
        <p:nvPicPr>
          <p:cNvPr id="6" name="Picture 14">
            <a:extLst>
              <a:ext uri="{FF2B5EF4-FFF2-40B4-BE49-F238E27FC236}">
                <a16:creationId xmlns:a16="http://schemas.microsoft.com/office/drawing/2014/main" id="{B06BDBEF-4EB0-436F-92E9-F24D21D8F7B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89653" y="4018927"/>
            <a:ext cx="801498" cy="781462"/>
          </a:xfrm>
          <a:prstGeom prst="rect">
            <a:avLst/>
          </a:prstGeom>
        </p:spPr>
      </p:pic>
      <p:cxnSp>
        <p:nvCxnSpPr>
          <p:cNvPr id="113" name="直接连接符 112">
            <a:extLst>
              <a:ext uri="{FF2B5EF4-FFF2-40B4-BE49-F238E27FC236}">
                <a16:creationId xmlns:a16="http://schemas.microsoft.com/office/drawing/2014/main" id="{B76F560F-62EC-4591-8A7F-04531FB5E98A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3785831" y="4800389"/>
            <a:ext cx="1160179" cy="1256649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14">
            <a:extLst>
              <a:ext uri="{FF2B5EF4-FFF2-40B4-BE49-F238E27FC236}">
                <a16:creationId xmlns:a16="http://schemas.microsoft.com/office/drawing/2014/main" id="{D291C6DF-0AA8-4236-AC2C-6D56A4DFACC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52608" y="4018927"/>
            <a:ext cx="801498" cy="781462"/>
          </a:xfrm>
          <a:prstGeom prst="rect">
            <a:avLst/>
          </a:prstGeom>
        </p:spPr>
      </p:pic>
      <p:sp>
        <p:nvSpPr>
          <p:cNvPr id="114" name="文本框 113">
            <a:extLst>
              <a:ext uri="{FF2B5EF4-FFF2-40B4-BE49-F238E27FC236}">
                <a16:creationId xmlns:a16="http://schemas.microsoft.com/office/drawing/2014/main" id="{AD32EF79-0A1D-4F99-AEA0-C97988D24848}"/>
              </a:ext>
            </a:extLst>
          </p:cNvPr>
          <p:cNvSpPr txBox="1"/>
          <p:nvPr/>
        </p:nvSpPr>
        <p:spPr>
          <a:xfrm>
            <a:off x="4526830" y="641163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rPr>
              <a:t>XE-P7</a:t>
            </a:r>
            <a:endParaRPr lang="zh-CN" altLang="en-US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136" name="文本框 135">
            <a:extLst>
              <a:ext uri="{FF2B5EF4-FFF2-40B4-BE49-F238E27FC236}">
                <a16:creationId xmlns:a16="http://schemas.microsoft.com/office/drawing/2014/main" id="{DFC6275C-FE3B-4D99-856E-AF05F1643BC9}"/>
              </a:ext>
            </a:extLst>
          </p:cNvPr>
          <p:cNvSpPr txBox="1"/>
          <p:nvPr/>
        </p:nvSpPr>
        <p:spPr>
          <a:xfrm>
            <a:off x="5341773" y="6151370"/>
            <a:ext cx="95410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85000"/>
                      </a:schemeClr>
                    </a:gs>
                  </a:gsLst>
                  <a:lin ang="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sz="9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</a:rPr>
              <a:t>BGP-LS PCEP</a:t>
            </a:r>
            <a:endParaRPr lang="zh-CN" altLang="en-US" sz="900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A51C69D9-95CA-4330-B547-FD176F914A4D}"/>
              </a:ext>
            </a:extLst>
          </p:cNvPr>
          <p:cNvGrpSpPr/>
          <p:nvPr/>
        </p:nvGrpSpPr>
        <p:grpSpPr>
          <a:xfrm>
            <a:off x="6431220" y="5611356"/>
            <a:ext cx="2252273" cy="886119"/>
            <a:chOff x="7140428" y="5572110"/>
            <a:chExt cx="2252273" cy="886119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6F45FDAD-02BF-4932-A16C-583FA7A636CA}"/>
                </a:ext>
              </a:extLst>
            </p:cNvPr>
            <p:cNvGrpSpPr/>
            <p:nvPr/>
          </p:nvGrpSpPr>
          <p:grpSpPr>
            <a:xfrm>
              <a:off x="7140428" y="5572110"/>
              <a:ext cx="2252273" cy="886119"/>
              <a:chOff x="6548219" y="5590095"/>
              <a:chExt cx="2252273" cy="886119"/>
            </a:xfrm>
          </p:grpSpPr>
          <p:sp>
            <p:nvSpPr>
              <p:cNvPr id="3" name="矩形: 圆角 2">
                <a:extLst>
                  <a:ext uri="{FF2B5EF4-FFF2-40B4-BE49-F238E27FC236}">
                    <a16:creationId xmlns:a16="http://schemas.microsoft.com/office/drawing/2014/main" id="{B3278896-8246-4200-9B6F-EDADD43AB475}"/>
                  </a:ext>
                </a:extLst>
              </p:cNvPr>
              <p:cNvSpPr/>
              <p:nvPr/>
            </p:nvSpPr>
            <p:spPr>
              <a:xfrm>
                <a:off x="6548219" y="5590095"/>
                <a:ext cx="2252273" cy="886119"/>
              </a:xfrm>
              <a:prstGeom prst="roundRect">
                <a:avLst>
                  <a:gd name="adj" fmla="val 10415"/>
                </a:avLst>
              </a:prstGeom>
              <a:solidFill>
                <a:schemeClr val="bg1">
                  <a:alpha val="3000"/>
                </a:schemeClr>
              </a:solidFill>
              <a:ln>
                <a:gradFill>
                  <a:gsLst>
                    <a:gs pos="0">
                      <a:srgbClr val="149ED9"/>
                    </a:gs>
                    <a:gs pos="100000">
                      <a:schemeClr val="accent2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hangingPunct="0"/>
                <a:endParaRPr lang="zh-CN" altLang="en-US" sz="1100" dirty="0">
                  <a:gradFill>
                    <a:gsLst>
                      <a:gs pos="100000">
                        <a:schemeClr val="tx1"/>
                      </a:gs>
                      <a:gs pos="38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endParaRPr>
              </a:p>
            </p:txBody>
          </p:sp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ACA3ABEB-D53F-49E1-AFA1-FC1FA2D074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colorTemperature colorTemp="7023"/>
                        </a14:imgEffect>
                        <a14:imgEffect>
                          <a14:saturation sat="13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67834" y="5655476"/>
                <a:ext cx="606191" cy="434004"/>
              </a:xfrm>
              <a:prstGeom prst="rect">
                <a:avLst/>
              </a:prstGeom>
            </p:spPr>
          </p:pic>
          <p:pic>
            <p:nvPicPr>
              <p:cNvPr id="22" name="图片 21">
                <a:extLst>
                  <a:ext uri="{FF2B5EF4-FFF2-40B4-BE49-F238E27FC236}">
                    <a16:creationId xmlns:a16="http://schemas.microsoft.com/office/drawing/2014/main" id="{58DEDD7F-6161-4256-8E8D-202E0BF5F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colorTemperature colorTemp="11067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18898" y="6163799"/>
                <a:ext cx="1790110" cy="222098"/>
              </a:xfrm>
              <a:prstGeom prst="rect">
                <a:avLst/>
              </a:prstGeom>
            </p:spPr>
          </p:pic>
          <p:sp>
            <p:nvSpPr>
              <p:cNvPr id="137" name="文本框 136">
                <a:extLst>
                  <a:ext uri="{FF2B5EF4-FFF2-40B4-BE49-F238E27FC236}">
                    <a16:creationId xmlns:a16="http://schemas.microsoft.com/office/drawing/2014/main" id="{71E7D0F2-932B-4126-B9FC-B6A1B1B8F875}"/>
                  </a:ext>
                </a:extLst>
              </p:cNvPr>
              <p:cNvSpPr txBox="1"/>
              <p:nvPr/>
            </p:nvSpPr>
            <p:spPr>
              <a:xfrm>
                <a:off x="6669447" y="5778877"/>
                <a:ext cx="134684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hangingPunct="0"/>
                <a:r>
                  <a:rPr lang="en-US" altLang="zh-CN" sz="1600" dirty="0" err="1">
                    <a:gradFill>
                      <a:gsLst>
                        <a:gs pos="100000">
                          <a:schemeClr val="tx1"/>
                        </a:gs>
                        <a:gs pos="38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  <a:latin typeface="Arial" panose="020B0604020202020204" pitchFamily="34" charset="0"/>
                    <a:cs typeface="Arial" panose="020B0604020202020204" pitchFamily="34" charset="0"/>
                  </a:rPr>
                  <a:t>Pathman</a:t>
                </a:r>
                <a:r>
                  <a:rPr lang="en-US" altLang="zh-CN" sz="1600" dirty="0">
                    <a:gradFill>
                      <a:gsLst>
                        <a:gs pos="100000">
                          <a:schemeClr val="tx1"/>
                        </a:gs>
                        <a:gs pos="38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  <a:latin typeface="Arial" panose="020B0604020202020204" pitchFamily="34" charset="0"/>
                    <a:cs typeface="Arial" panose="020B0604020202020204" pitchFamily="34" charset="0"/>
                  </a:rPr>
                  <a:t> SR</a:t>
                </a:r>
                <a:endParaRPr lang="zh-CN" altLang="en-US" sz="1600" dirty="0">
                  <a:gradFill>
                    <a:gsLst>
                      <a:gs pos="100000">
                        <a:schemeClr val="tx1"/>
                      </a:gs>
                      <a:gs pos="38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57" name="文本框 156">
              <a:extLst>
                <a:ext uri="{FF2B5EF4-FFF2-40B4-BE49-F238E27FC236}">
                  <a16:creationId xmlns:a16="http://schemas.microsoft.com/office/drawing/2014/main" id="{1C24DFF6-9655-485C-843A-286A913CA426}"/>
                </a:ext>
              </a:extLst>
            </p:cNvPr>
            <p:cNvSpPr txBox="1"/>
            <p:nvPr/>
          </p:nvSpPr>
          <p:spPr>
            <a:xfrm>
              <a:off x="7143340" y="5608719"/>
              <a:ext cx="117279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hangingPunct="0"/>
              <a:r>
                <a:rPr lang="en-US" altLang="zh-CN" sz="1000" dirty="0">
                  <a:gradFill>
                    <a:gsLst>
                      <a:gs pos="100000">
                        <a:schemeClr val="tx1"/>
                      </a:gs>
                      <a:gs pos="38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  <a:latin typeface="Arial" panose="020B0604020202020204" pitchFamily="34" charset="0"/>
                  <a:cs typeface="Arial" panose="020B0604020202020204" pitchFamily="34" charset="0"/>
                </a:rPr>
                <a:t>150.1.255.253/16</a:t>
              </a:r>
              <a:endParaRPr lang="zh-CN" altLang="en-US" sz="10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60" name="Picture 14">
            <a:extLst>
              <a:ext uri="{FF2B5EF4-FFF2-40B4-BE49-F238E27FC236}">
                <a16:creationId xmlns:a16="http://schemas.microsoft.com/office/drawing/2014/main" id="{2CF29BA0-D961-4C3C-BF55-027BE5BF032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46778" y="2175199"/>
            <a:ext cx="801498" cy="781462"/>
          </a:xfrm>
          <a:prstGeom prst="rect">
            <a:avLst/>
          </a:prstGeom>
        </p:spPr>
      </p:pic>
      <p:pic>
        <p:nvPicPr>
          <p:cNvPr id="161" name="Picture 14">
            <a:extLst>
              <a:ext uri="{FF2B5EF4-FFF2-40B4-BE49-F238E27FC236}">
                <a16:creationId xmlns:a16="http://schemas.microsoft.com/office/drawing/2014/main" id="{3835CAF0-6760-4144-B0A0-7CD4B639132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90786" y="2175199"/>
            <a:ext cx="801498" cy="781462"/>
          </a:xfrm>
          <a:prstGeom prst="rect">
            <a:avLst/>
          </a:prstGeom>
        </p:spPr>
      </p:pic>
      <p:pic>
        <p:nvPicPr>
          <p:cNvPr id="89" name="Picture 14">
            <a:extLst>
              <a:ext uri="{FF2B5EF4-FFF2-40B4-BE49-F238E27FC236}">
                <a16:creationId xmlns:a16="http://schemas.microsoft.com/office/drawing/2014/main" id="{CA744107-11DF-4510-BBD5-74EEACE1C9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8147" y="5666307"/>
            <a:ext cx="801498" cy="781462"/>
          </a:xfrm>
          <a:prstGeom prst="rect">
            <a:avLst/>
          </a:prstGeom>
        </p:spPr>
      </p:pic>
      <p:sp>
        <p:nvSpPr>
          <p:cNvPr id="104" name="任意多边形: 形状 103">
            <a:extLst/>
          </p:cNvPr>
          <p:cNvSpPr/>
          <p:nvPr/>
        </p:nvSpPr>
        <p:spPr>
          <a:xfrm rot="920771">
            <a:off x="6066121" y="736520"/>
            <a:ext cx="88127" cy="193683"/>
          </a:xfrm>
          <a:custGeom>
            <a:avLst/>
            <a:gdLst>
              <a:gd name="connsiteX0" fmla="*/ 5577 w 88127"/>
              <a:gd name="connsiteY0" fmla="*/ 193683 h 193683"/>
              <a:gd name="connsiteX1" fmla="*/ 8752 w 88127"/>
              <a:gd name="connsiteY1" fmla="*/ 8 h 193683"/>
              <a:gd name="connsiteX2" fmla="*/ 88127 w 88127"/>
              <a:gd name="connsiteY2" fmla="*/ 187333 h 193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27" h="193683">
                <a:moveTo>
                  <a:pt x="5577" y="193683"/>
                </a:moveTo>
                <a:cubicBezTo>
                  <a:pt x="285" y="97374"/>
                  <a:pt x="-5006" y="1066"/>
                  <a:pt x="8752" y="8"/>
                </a:cubicBezTo>
                <a:cubicBezTo>
                  <a:pt x="22510" y="-1050"/>
                  <a:pt x="55318" y="93141"/>
                  <a:pt x="88127" y="187333"/>
                </a:cubicBezTo>
              </a:path>
            </a:pathLst>
          </a:custGeom>
          <a:noFill/>
          <a:ln cap="rnd">
            <a:solidFill>
              <a:srgbClr val="2A71B9"/>
            </a:solidFill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</a:endParaRPr>
          </a:p>
        </p:txBody>
      </p:sp>
      <p:pic>
        <p:nvPicPr>
          <p:cNvPr id="105" name="Picture 7">
            <a:extLst/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99895" y="887676"/>
            <a:ext cx="506923" cy="506923"/>
          </a:xfrm>
          <a:prstGeom prst="rect">
            <a:avLst/>
          </a:prstGeom>
        </p:spPr>
      </p:pic>
      <p:sp>
        <p:nvSpPr>
          <p:cNvPr id="106" name="文本框 105">
            <a:extLst/>
          </p:cNvPr>
          <p:cNvSpPr txBox="1"/>
          <p:nvPr/>
        </p:nvSpPr>
        <p:spPr>
          <a:xfrm>
            <a:off x="6053356" y="687430"/>
            <a:ext cx="7561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>
                <a:gradFill>
                  <a:gsLst>
                    <a:gs pos="100000">
                      <a:schemeClr val="tx1"/>
                    </a:gs>
                    <a:gs pos="38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2.2.2.2/32</a:t>
            </a:r>
            <a:endParaRPr lang="zh-CN" altLang="en-US" sz="900" dirty="0">
              <a:gradFill>
                <a:gsLst>
                  <a:gs pos="100000">
                    <a:schemeClr val="tx1"/>
                  </a:gs>
                  <a:gs pos="38000">
                    <a:schemeClr val="tx1">
                      <a:lumMod val="85000"/>
                      <a:lumOff val="15000"/>
                    </a:schemeClr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7" name="直接连接符 106">
            <a:extLst/>
          </p:cNvPr>
          <p:cNvCxnSpPr>
            <a:cxnSpLocks/>
            <a:stCxn id="105" idx="2"/>
            <a:endCxn id="160" idx="0"/>
          </p:cNvCxnSpPr>
          <p:nvPr/>
        </p:nvCxnSpPr>
        <p:spPr>
          <a:xfrm flipH="1">
            <a:off x="6047527" y="1394599"/>
            <a:ext cx="5830" cy="780600"/>
          </a:xfrm>
          <a:prstGeom prst="line">
            <a:avLst/>
          </a:prstGeom>
          <a:ln w="9525">
            <a:solidFill>
              <a:schemeClr val="accent1">
                <a:alpha val="4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圆角 18"/>
          <p:cNvSpPr/>
          <p:nvPr/>
        </p:nvSpPr>
        <p:spPr>
          <a:xfrm>
            <a:off x="4244558" y="2493513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12.1/24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矩形: 圆角 110"/>
          <p:cNvSpPr/>
          <p:nvPr/>
        </p:nvSpPr>
        <p:spPr>
          <a:xfrm>
            <a:off x="5014419" y="2493513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12.2/24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矩形: 圆角 111"/>
          <p:cNvSpPr/>
          <p:nvPr/>
        </p:nvSpPr>
        <p:spPr>
          <a:xfrm>
            <a:off x="6511975" y="2493513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23.2/24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矩形: 圆角 114"/>
          <p:cNvSpPr/>
          <p:nvPr/>
        </p:nvSpPr>
        <p:spPr>
          <a:xfrm>
            <a:off x="7256104" y="2493513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23.3/24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6" name="矩形: 圆角 115"/>
          <p:cNvSpPr/>
          <p:nvPr/>
        </p:nvSpPr>
        <p:spPr>
          <a:xfrm>
            <a:off x="4244558" y="4321677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45.4/24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矩形: 圆角 116"/>
          <p:cNvSpPr/>
          <p:nvPr/>
        </p:nvSpPr>
        <p:spPr>
          <a:xfrm>
            <a:off x="5014419" y="4321677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45.5/24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8" name="矩形: 圆角 117"/>
          <p:cNvSpPr/>
          <p:nvPr/>
        </p:nvSpPr>
        <p:spPr>
          <a:xfrm>
            <a:off x="6511975" y="4321677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56.5/24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5" name="矩形: 圆角 124"/>
          <p:cNvSpPr/>
          <p:nvPr/>
        </p:nvSpPr>
        <p:spPr>
          <a:xfrm>
            <a:off x="7256104" y="4321677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56.6/24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6" name="矩形: 圆角 125"/>
          <p:cNvSpPr/>
          <p:nvPr/>
        </p:nvSpPr>
        <p:spPr>
          <a:xfrm>
            <a:off x="5014419" y="3932999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15.5/24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2" name="矩形: 圆角 131"/>
          <p:cNvSpPr/>
          <p:nvPr/>
        </p:nvSpPr>
        <p:spPr>
          <a:xfrm>
            <a:off x="4244558" y="2965762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15.1/24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3" name="矩形: 圆角 132"/>
          <p:cNvSpPr/>
          <p:nvPr/>
        </p:nvSpPr>
        <p:spPr>
          <a:xfrm>
            <a:off x="5013749" y="2965762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24.2/24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4" name="矩形: 圆角 133"/>
          <p:cNvSpPr/>
          <p:nvPr/>
        </p:nvSpPr>
        <p:spPr>
          <a:xfrm>
            <a:off x="4244558" y="3931065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24.4/24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0" name="矩形: 圆角 149"/>
          <p:cNvSpPr/>
          <p:nvPr/>
        </p:nvSpPr>
        <p:spPr>
          <a:xfrm>
            <a:off x="3495256" y="3092458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14.1/24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9" name="矩形: 圆角 158"/>
          <p:cNvSpPr/>
          <p:nvPr/>
        </p:nvSpPr>
        <p:spPr>
          <a:xfrm>
            <a:off x="3495256" y="3747580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14.4/24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6" name="矩形: 圆角 175"/>
          <p:cNvSpPr/>
          <p:nvPr/>
        </p:nvSpPr>
        <p:spPr>
          <a:xfrm>
            <a:off x="5755497" y="3092458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25.2/24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7" name="矩形: 圆角 176"/>
          <p:cNvSpPr/>
          <p:nvPr/>
        </p:nvSpPr>
        <p:spPr>
          <a:xfrm>
            <a:off x="5755497" y="3747580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25.5/24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8" name="矩形: 圆角 177"/>
          <p:cNvSpPr/>
          <p:nvPr/>
        </p:nvSpPr>
        <p:spPr>
          <a:xfrm>
            <a:off x="8000391" y="3092458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36.3/24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9" name="矩形: 圆角 178"/>
          <p:cNvSpPr/>
          <p:nvPr/>
        </p:nvSpPr>
        <p:spPr>
          <a:xfrm>
            <a:off x="8000391" y="3747580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36.6/24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0" name="矩形: 圆角 179"/>
          <p:cNvSpPr/>
          <p:nvPr/>
        </p:nvSpPr>
        <p:spPr>
          <a:xfrm>
            <a:off x="7281608" y="3932999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26.6/24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1" name="矩形: 圆角 180"/>
          <p:cNvSpPr/>
          <p:nvPr/>
        </p:nvSpPr>
        <p:spPr>
          <a:xfrm>
            <a:off x="6492697" y="2965762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26.2/24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2" name="矩形: 圆角 181"/>
          <p:cNvSpPr/>
          <p:nvPr/>
        </p:nvSpPr>
        <p:spPr>
          <a:xfrm>
            <a:off x="7261888" y="2965762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35.3/24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3" name="矩形: 圆角 182"/>
          <p:cNvSpPr/>
          <p:nvPr/>
        </p:nvSpPr>
        <p:spPr>
          <a:xfrm>
            <a:off x="6511747" y="3931065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35.5/24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" name="矩形: 圆角 183"/>
          <p:cNvSpPr/>
          <p:nvPr/>
        </p:nvSpPr>
        <p:spPr>
          <a:xfrm>
            <a:off x="3874248" y="4909964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47.4/24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5" name="矩形: 圆角 184"/>
          <p:cNvSpPr/>
          <p:nvPr/>
        </p:nvSpPr>
        <p:spPr>
          <a:xfrm>
            <a:off x="4038744" y="5544452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47.7/24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6" name="矩形: 圆角 185"/>
          <p:cNvSpPr/>
          <p:nvPr/>
        </p:nvSpPr>
        <p:spPr>
          <a:xfrm>
            <a:off x="5282435" y="5544452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57.7/24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7" name="矩形: 圆角 186"/>
          <p:cNvSpPr/>
          <p:nvPr/>
        </p:nvSpPr>
        <p:spPr>
          <a:xfrm>
            <a:off x="5385814" y="4909964"/>
            <a:ext cx="570983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57.5/24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8" name="矩形: 圆角 187"/>
          <p:cNvSpPr/>
          <p:nvPr/>
        </p:nvSpPr>
        <p:spPr>
          <a:xfrm>
            <a:off x="5442834" y="5984661"/>
            <a:ext cx="728839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66.254/16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矩形: 圆角 109"/>
          <p:cNvSpPr/>
          <p:nvPr/>
        </p:nvSpPr>
        <p:spPr>
          <a:xfrm>
            <a:off x="2126531" y="2365757"/>
            <a:ext cx="631641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100.1/24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7" name="矩形: 圆角 126"/>
          <p:cNvSpPr/>
          <p:nvPr/>
        </p:nvSpPr>
        <p:spPr>
          <a:xfrm>
            <a:off x="2672319" y="2595403"/>
            <a:ext cx="769658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100.254/24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8" name="矩形: 圆角 127"/>
          <p:cNvSpPr/>
          <p:nvPr/>
        </p:nvSpPr>
        <p:spPr>
          <a:xfrm>
            <a:off x="2126531" y="4208075"/>
            <a:ext cx="631641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100.1/24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" name="矩形: 圆角 137"/>
          <p:cNvSpPr/>
          <p:nvPr/>
        </p:nvSpPr>
        <p:spPr>
          <a:xfrm>
            <a:off x="2672319" y="4437721"/>
            <a:ext cx="769658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100.254/24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9" name="矩形: 圆角 138"/>
          <p:cNvSpPr/>
          <p:nvPr/>
        </p:nvSpPr>
        <p:spPr>
          <a:xfrm>
            <a:off x="9138106" y="2365757"/>
            <a:ext cx="631641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200.1/24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0" name="矩形: 圆角 139"/>
          <p:cNvSpPr/>
          <p:nvPr/>
        </p:nvSpPr>
        <p:spPr>
          <a:xfrm>
            <a:off x="8626314" y="2595403"/>
            <a:ext cx="769658" cy="153028"/>
          </a:xfrm>
          <a:prstGeom prst="roundRect">
            <a:avLst>
              <a:gd name="adj" fmla="val 4034"/>
            </a:avLst>
          </a:prstGeom>
          <a:solidFill>
            <a:schemeClr val="bg1"/>
          </a:solidFill>
          <a:ln>
            <a:solidFill>
              <a:srgbClr val="2A71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-US" altLang="zh-CN" sz="900" dirty="0">
                <a:solidFill>
                  <a:srgbClr val="2A71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200.254/24</a:t>
            </a:r>
            <a:endParaRPr lang="zh-CN" altLang="en-US" sz="900" dirty="0">
              <a:solidFill>
                <a:srgbClr val="2A71B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917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2500</TotalTime>
  <Words>588</Words>
  <Application>Microsoft Office PowerPoint</Application>
  <PresentationFormat>宽屏</PresentationFormat>
  <Paragraphs>303</Paragraphs>
  <Slides>6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DotumChe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John Clarkson</cp:lastModifiedBy>
  <cp:revision>136</cp:revision>
  <dcterms:created xsi:type="dcterms:W3CDTF">2017-11-18T08:48:04Z</dcterms:created>
  <dcterms:modified xsi:type="dcterms:W3CDTF">2018-03-15T05:00:30Z</dcterms:modified>
</cp:coreProperties>
</file>

<file path=docProps/thumbnail.jpeg>
</file>